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72" r:id="rId3"/>
    <p:sldId id="258" r:id="rId4"/>
    <p:sldId id="265" r:id="rId5"/>
    <p:sldId id="295" r:id="rId6"/>
    <p:sldId id="260" r:id="rId7"/>
    <p:sldId id="270" r:id="rId8"/>
    <p:sldId id="261" r:id="rId9"/>
    <p:sldId id="263" r:id="rId10"/>
    <p:sldId id="27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C85C02-3591-4C57-9C38-0E9FB5887E61}">
  <a:tblStyle styleId="{24C85C02-3591-4C57-9C38-0E9FB5887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8F76EE-FDA8-4A09-8849-CA49B641E8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81d54eb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81d54eb4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a8de11593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a8de11593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886787ae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a886787ae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8de1159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8de1159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886787ae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a886787ae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a8de11593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a8de11593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737" y="0"/>
            <a:ext cx="51712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060375"/>
            <a:ext cx="4631700" cy="20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 b="0"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350" y="3396725"/>
            <a:ext cx="25560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7980" y="0"/>
            <a:ext cx="3736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44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13225" y="1591600"/>
            <a:ext cx="25446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>
            <a:spLocks noGrp="1"/>
          </p:cNvSpPr>
          <p:nvPr>
            <p:ph type="pic" idx="2"/>
          </p:nvPr>
        </p:nvSpPr>
        <p:spPr>
          <a:xfrm>
            <a:off x="5610975" y="539500"/>
            <a:ext cx="2801100" cy="40647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5"/>
          <p:cNvSpPr>
            <a:spLocks noGrp="1"/>
          </p:cNvSpPr>
          <p:nvPr>
            <p:ph type="pic" idx="3"/>
          </p:nvPr>
        </p:nvSpPr>
        <p:spPr>
          <a:xfrm>
            <a:off x="3514576" y="539500"/>
            <a:ext cx="1938900" cy="22569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5"/>
          <p:cNvSpPr>
            <a:spLocks noGrp="1"/>
          </p:cNvSpPr>
          <p:nvPr>
            <p:ph type="pic" idx="4"/>
          </p:nvPr>
        </p:nvSpPr>
        <p:spPr>
          <a:xfrm>
            <a:off x="3514575" y="2953775"/>
            <a:ext cx="1938900" cy="16503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5"/>
          <p:cNvSpPr>
            <a:spLocks noGrp="1"/>
          </p:cNvSpPr>
          <p:nvPr>
            <p:ph type="pic" idx="5"/>
          </p:nvPr>
        </p:nvSpPr>
        <p:spPr>
          <a:xfrm flipH="1">
            <a:off x="713175" y="2953775"/>
            <a:ext cx="2643900" cy="165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 r="15824"/>
          <a:stretch/>
        </p:blipFill>
        <p:spPr>
          <a:xfrm>
            <a:off x="7767773" y="0"/>
            <a:ext cx="1376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713225" y="1735625"/>
            <a:ext cx="3250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2"/>
          </p:nvPr>
        </p:nvSpPr>
        <p:spPr>
          <a:xfrm>
            <a:off x="4160529" y="1735625"/>
            <a:ext cx="3250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3"/>
          </p:nvPr>
        </p:nvSpPr>
        <p:spPr>
          <a:xfrm>
            <a:off x="713225" y="3396200"/>
            <a:ext cx="3250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4"/>
          </p:nvPr>
        </p:nvSpPr>
        <p:spPr>
          <a:xfrm>
            <a:off x="4160529" y="3396200"/>
            <a:ext cx="3250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5"/>
          </p:nvPr>
        </p:nvSpPr>
        <p:spPr>
          <a:xfrm>
            <a:off x="713226" y="1090375"/>
            <a:ext cx="32502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6"/>
          </p:nvPr>
        </p:nvSpPr>
        <p:spPr>
          <a:xfrm>
            <a:off x="713226" y="2751075"/>
            <a:ext cx="32502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7"/>
          </p:nvPr>
        </p:nvSpPr>
        <p:spPr>
          <a:xfrm>
            <a:off x="4160502" y="1090375"/>
            <a:ext cx="32502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8"/>
          </p:nvPr>
        </p:nvSpPr>
        <p:spPr>
          <a:xfrm>
            <a:off x="4160502" y="2751075"/>
            <a:ext cx="32502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r="15824"/>
          <a:stretch/>
        </p:blipFill>
        <p:spPr>
          <a:xfrm>
            <a:off x="7767773" y="0"/>
            <a:ext cx="1376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title" hasCustomPrompt="1"/>
          </p:nvPr>
        </p:nvSpPr>
        <p:spPr>
          <a:xfrm>
            <a:off x="4942325" y="3333399"/>
            <a:ext cx="3492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4942325" y="4006250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2" hasCustomPrompt="1"/>
          </p:nvPr>
        </p:nvSpPr>
        <p:spPr>
          <a:xfrm>
            <a:off x="4942325" y="811150"/>
            <a:ext cx="3492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3"/>
          </p:nvPr>
        </p:nvSpPr>
        <p:spPr>
          <a:xfrm>
            <a:off x="4942325" y="1483952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4" hasCustomPrompt="1"/>
          </p:nvPr>
        </p:nvSpPr>
        <p:spPr>
          <a:xfrm>
            <a:off x="4942325" y="2072249"/>
            <a:ext cx="3492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5"/>
          </p:nvPr>
        </p:nvSpPr>
        <p:spPr>
          <a:xfrm>
            <a:off x="4942325" y="2745100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713225" y="33833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000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194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13275" y="997850"/>
            <a:ext cx="44481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713225" y="1745009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" y="0"/>
            <a:ext cx="346081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737" y="0"/>
            <a:ext cx="51712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" y="0"/>
            <a:ext cx="3736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5775" y="2698350"/>
            <a:ext cx="38550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75775" y="1723550"/>
            <a:ext cx="1296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569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3437930" y="2574149"/>
            <a:ext cx="23517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3225" y="2574149"/>
            <a:ext cx="23517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713225" y="2075275"/>
            <a:ext cx="23517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3437932" y="2075275"/>
            <a:ext cx="23517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8680" y="0"/>
            <a:ext cx="14641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" y="0"/>
            <a:ext cx="3736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569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13225" y="3727800"/>
            <a:ext cx="7717500" cy="72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569" y="0"/>
            <a:ext cx="34608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861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454700" y="118615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76801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1454700" y="176800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23498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6"/>
          </p:nvPr>
        </p:nvSpPr>
        <p:spPr>
          <a:xfrm>
            <a:off x="1454700" y="234985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3171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454700" y="293170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5135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1454700" y="351355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720000" y="409541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5"/>
          </p:nvPr>
        </p:nvSpPr>
        <p:spPr>
          <a:xfrm>
            <a:off x="1454700" y="4095404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 SemiBold"/>
              <a:buNone/>
              <a:defRPr sz="3000">
                <a:solidFill>
                  <a:schemeClr val="dk1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None/>
              <a:defRPr sz="3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1" r:id="rId10"/>
    <p:sldLayoutId id="2147483663" r:id="rId11"/>
    <p:sldLayoutId id="2147483665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hyperlink" Target="https://mlsp.government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efipp@mlsp.government.b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676" y="2411423"/>
            <a:ext cx="3786199" cy="219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4810" y="1805595"/>
            <a:ext cx="353510" cy="142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0486" y="1730509"/>
            <a:ext cx="463446" cy="186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ctrTitle"/>
          </p:nvPr>
        </p:nvSpPr>
        <p:spPr>
          <a:xfrm>
            <a:off x="323556" y="675250"/>
            <a:ext cx="6822831" cy="3132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b="1" dirty="0"/>
              <a:t>Инсталиране на фотоволтаични системи в съществуващи социални </a:t>
            </a:r>
            <a:r>
              <a:rPr lang="ru-RU" sz="3200" b="1" dirty="0" smtClean="0"/>
              <a:t>услуги </a:t>
            </a:r>
            <a:r>
              <a:rPr lang="ru-RU" sz="3200" b="1" dirty="0"/>
              <a:t>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закупуване </a:t>
            </a:r>
            <a:r>
              <a:rPr lang="ru-RU" sz="3200" b="1" dirty="0"/>
              <a:t>на електрически превозни </a:t>
            </a:r>
            <a:r>
              <a:rPr lang="ru-RU" sz="3200" b="1" dirty="0" smtClean="0"/>
              <a:t>средства</a:t>
            </a:r>
            <a:r>
              <a:rPr lang="en-US" sz="3200" b="1" dirty="0" smtClean="0"/>
              <a:t> </a:t>
            </a:r>
            <a:r>
              <a:rPr lang="bg-BG" sz="3200" b="1" dirty="0" smtClean="0"/>
              <a:t/>
            </a:r>
            <a:br>
              <a:rPr lang="bg-BG" sz="3200" b="1" dirty="0" smtClean="0"/>
            </a:br>
            <a:r>
              <a:rPr lang="bg-BG" sz="3200" b="1" dirty="0" smtClean="0"/>
              <a:t>и</a:t>
            </a:r>
            <a:r>
              <a:rPr lang="ru-RU" sz="3200" b="1" dirty="0" smtClean="0"/>
              <a:t> зарядни станции</a:t>
            </a:r>
            <a:endParaRPr lang="ru-RU" sz="3200" b="1"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323556" y="3986458"/>
            <a:ext cx="5082539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b="1" i="1" dirty="0"/>
              <a:t>Глава </a:t>
            </a:r>
            <a:r>
              <a:rPr lang="en-US" b="1" i="1" dirty="0" err="1"/>
              <a:t>RePowerEU</a:t>
            </a:r>
            <a:r>
              <a:rPr lang="en-US" b="1" i="1" dirty="0"/>
              <a:t> </a:t>
            </a:r>
            <a:endParaRPr lang="bg-BG" b="1" i="1" dirty="0" smtClean="0"/>
          </a:p>
          <a:p>
            <a:pPr marL="0" lvl="0" indent="0"/>
            <a:r>
              <a:rPr lang="bg-BG" i="1" dirty="0" smtClean="0"/>
              <a:t>Национален план за възстановяване и устойчивост</a:t>
            </a:r>
            <a:endParaRPr lang="en-US" i="1" dirty="0"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5608" y="1422276"/>
            <a:ext cx="2722826" cy="290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392" y="3389229"/>
            <a:ext cx="4290118" cy="591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383" name="Google Shape;3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062" y="1909062"/>
            <a:ext cx="3460797" cy="200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296" y="1074310"/>
            <a:ext cx="310768" cy="125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148" y="1292249"/>
            <a:ext cx="2741652" cy="22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715396" y="783772"/>
            <a:ext cx="4448100" cy="136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/>
              <a:t>Благодаря </a:t>
            </a:r>
            <a:br>
              <a:rPr lang="bg-BG" b="1" dirty="0" smtClean="0"/>
            </a:br>
            <a:r>
              <a:rPr lang="bg-BG" b="1" dirty="0" smtClean="0"/>
              <a:t>за вниманието</a:t>
            </a:r>
            <a:r>
              <a:rPr lang="en" b="1" dirty="0" smtClean="0"/>
              <a:t>!</a:t>
            </a:r>
            <a:endParaRPr b="1" dirty="0"/>
          </a:p>
        </p:txBody>
      </p:sp>
      <p:sp>
        <p:nvSpPr>
          <p:cNvPr id="387" name="Google Shape;387;p47"/>
          <p:cNvSpPr txBox="1">
            <a:spLocks noGrp="1"/>
          </p:cNvSpPr>
          <p:nvPr>
            <p:ph type="subTitle" idx="1"/>
          </p:nvPr>
        </p:nvSpPr>
        <p:spPr>
          <a:xfrm>
            <a:off x="715396" y="2242508"/>
            <a:ext cx="5009261" cy="1767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6"/>
              </a:rPr>
              <a:t>efipp@mlsp.government.bg</a:t>
            </a:r>
            <a:endParaRPr lang="en-US" dirty="0" smtClean="0"/>
          </a:p>
          <a:p>
            <a:pPr marL="0" lvl="0" indent="0"/>
            <a:r>
              <a:rPr lang="en" dirty="0"/>
              <a:t>+359 2 8119 </a:t>
            </a:r>
            <a:r>
              <a:rPr lang="en" dirty="0" smtClean="0"/>
              <a:t>600</a:t>
            </a:r>
          </a:p>
          <a:p>
            <a:pPr marL="0" lvl="0" indent="0"/>
            <a:r>
              <a:rPr lang="en-US" dirty="0">
                <a:hlinkClick r:id="rId7"/>
              </a:rPr>
              <a:t>https://mlsp.government.bg</a:t>
            </a:r>
            <a:r>
              <a:rPr lang="en-US" dirty="0" smtClean="0">
                <a:hlinkClick r:id="rId7"/>
              </a:rPr>
              <a:t>/</a:t>
            </a:r>
            <a:r>
              <a:rPr lang="bg-BG" dirty="0" smtClean="0"/>
              <a:t> </a:t>
            </a:r>
            <a:r>
              <a:rPr lang="en-US" dirty="0" smtClean="0"/>
              <a:t> </a:t>
            </a: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i="1" dirty="0"/>
          </a:p>
          <a:p>
            <a:pPr marL="0" lvl="0" indent="0"/>
            <a:r>
              <a:rPr lang="ru-RU" i="1" dirty="0"/>
              <a:t>Главна дирекция „Европейски фондове, международни програми и проекти“ </a:t>
            </a:r>
          </a:p>
          <a:p>
            <a:pPr marL="0" lvl="0" indent="0"/>
            <a:r>
              <a:rPr lang="ru-RU" b="1" i="1" dirty="0"/>
              <a:t>Министерство на труда и социалната </a:t>
            </a:r>
            <a:r>
              <a:rPr lang="ru-RU" b="1" i="1" dirty="0" smtClean="0"/>
              <a:t>политика</a:t>
            </a:r>
            <a:endParaRPr lang="en-US" b="1" i="1" dirty="0"/>
          </a:p>
        </p:txBody>
      </p:sp>
      <p:pic>
        <p:nvPicPr>
          <p:cNvPr id="389" name="Google Shape;3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3235" y="1754285"/>
            <a:ext cx="405554" cy="163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148" y="1944962"/>
            <a:ext cx="280074" cy="1129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821792" y="4099189"/>
            <a:ext cx="3125024" cy="407411"/>
            <a:chOff x="835542" y="3709540"/>
            <a:chExt cx="3125024" cy="407411"/>
          </a:xfrm>
        </p:grpSpPr>
        <p:sp>
          <p:nvSpPr>
            <p:cNvPr id="23" name="Google Shape;10221;p66"/>
            <p:cNvSpPr/>
            <p:nvPr/>
          </p:nvSpPr>
          <p:spPr>
            <a:xfrm>
              <a:off x="835542" y="3709553"/>
              <a:ext cx="407383" cy="407383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4602" y="3500"/>
                  </a:moveTo>
                  <a:cubicBezTo>
                    <a:pt x="15137" y="3500"/>
                    <a:pt x="15682" y="3563"/>
                    <a:pt x="16247" y="3689"/>
                  </a:cubicBezTo>
                  <a:cubicBezTo>
                    <a:pt x="16179" y="4154"/>
                    <a:pt x="16095" y="4705"/>
                    <a:pt x="16033" y="5120"/>
                  </a:cubicBezTo>
                  <a:cubicBezTo>
                    <a:pt x="15810" y="5075"/>
                    <a:pt x="15484" y="5035"/>
                    <a:pt x="15150" y="5035"/>
                  </a:cubicBezTo>
                  <a:cubicBezTo>
                    <a:pt x="14968" y="5035"/>
                    <a:pt x="14783" y="5047"/>
                    <a:pt x="14611" y="5076"/>
                  </a:cubicBezTo>
                  <a:cubicBezTo>
                    <a:pt x="13536" y="5258"/>
                    <a:pt x="12918" y="5925"/>
                    <a:pt x="12918" y="6907"/>
                  </a:cubicBezTo>
                  <a:lnTo>
                    <a:pt x="12918" y="8819"/>
                  </a:lnTo>
                  <a:cubicBezTo>
                    <a:pt x="12918" y="9143"/>
                    <a:pt x="13180" y="9405"/>
                    <a:pt x="13504" y="9405"/>
                  </a:cubicBezTo>
                  <a:lnTo>
                    <a:pt x="15681" y="9405"/>
                  </a:lnTo>
                  <a:lnTo>
                    <a:pt x="15388" y="10576"/>
                  </a:lnTo>
                  <a:lnTo>
                    <a:pt x="13504" y="10576"/>
                  </a:lnTo>
                  <a:cubicBezTo>
                    <a:pt x="13180" y="10576"/>
                    <a:pt x="12918" y="10838"/>
                    <a:pt x="12918" y="11161"/>
                  </a:cubicBezTo>
                  <a:lnTo>
                    <a:pt x="12918" y="18811"/>
                  </a:lnTo>
                  <a:lnTo>
                    <a:pt x="11162" y="18811"/>
                  </a:lnTo>
                  <a:lnTo>
                    <a:pt x="11162" y="11161"/>
                  </a:lnTo>
                  <a:cubicBezTo>
                    <a:pt x="11162" y="10838"/>
                    <a:pt x="10900" y="10576"/>
                    <a:pt x="10576" y="10576"/>
                  </a:cubicBezTo>
                  <a:lnTo>
                    <a:pt x="9407" y="10576"/>
                  </a:lnTo>
                  <a:lnTo>
                    <a:pt x="9407" y="9405"/>
                  </a:lnTo>
                  <a:lnTo>
                    <a:pt x="10576" y="9405"/>
                  </a:lnTo>
                  <a:cubicBezTo>
                    <a:pt x="10900" y="9405"/>
                    <a:pt x="11162" y="9143"/>
                    <a:pt x="11162" y="8821"/>
                  </a:cubicBezTo>
                  <a:cubicBezTo>
                    <a:pt x="11162" y="7215"/>
                    <a:pt x="11162" y="6481"/>
                    <a:pt x="11162" y="6143"/>
                  </a:cubicBezTo>
                  <a:cubicBezTo>
                    <a:pt x="11162" y="5520"/>
                    <a:pt x="11163" y="4843"/>
                    <a:pt x="11770" y="4324"/>
                  </a:cubicBezTo>
                  <a:cubicBezTo>
                    <a:pt x="12234" y="3928"/>
                    <a:pt x="12823" y="3687"/>
                    <a:pt x="13628" y="3571"/>
                  </a:cubicBezTo>
                  <a:cubicBezTo>
                    <a:pt x="13950" y="3524"/>
                    <a:pt x="14274" y="3500"/>
                    <a:pt x="14602" y="3500"/>
                  </a:cubicBezTo>
                  <a:close/>
                  <a:moveTo>
                    <a:pt x="17017" y="1170"/>
                  </a:moveTo>
                  <a:cubicBezTo>
                    <a:pt x="17990" y="1170"/>
                    <a:pt x="18811" y="1975"/>
                    <a:pt x="18811" y="2927"/>
                  </a:cubicBezTo>
                  <a:lnTo>
                    <a:pt x="18811" y="17056"/>
                  </a:lnTo>
                  <a:cubicBezTo>
                    <a:pt x="18811" y="18023"/>
                    <a:pt x="18024" y="18811"/>
                    <a:pt x="17056" y="18811"/>
                  </a:cubicBezTo>
                  <a:lnTo>
                    <a:pt x="14089" y="18811"/>
                  </a:lnTo>
                  <a:lnTo>
                    <a:pt x="14089" y="11747"/>
                  </a:lnTo>
                  <a:lnTo>
                    <a:pt x="15846" y="11747"/>
                  </a:lnTo>
                  <a:cubicBezTo>
                    <a:pt x="16115" y="11747"/>
                    <a:pt x="16348" y="11565"/>
                    <a:pt x="16414" y="11305"/>
                  </a:cubicBezTo>
                  <a:lnTo>
                    <a:pt x="16999" y="8963"/>
                  </a:lnTo>
                  <a:cubicBezTo>
                    <a:pt x="17042" y="8787"/>
                    <a:pt x="17003" y="8602"/>
                    <a:pt x="16893" y="8460"/>
                  </a:cubicBezTo>
                  <a:cubicBezTo>
                    <a:pt x="16782" y="8317"/>
                    <a:pt x="16612" y="8235"/>
                    <a:pt x="16431" y="8235"/>
                  </a:cubicBezTo>
                  <a:lnTo>
                    <a:pt x="14089" y="8235"/>
                  </a:lnTo>
                  <a:lnTo>
                    <a:pt x="14089" y="6909"/>
                  </a:lnTo>
                  <a:cubicBezTo>
                    <a:pt x="14089" y="6638"/>
                    <a:pt x="14144" y="6343"/>
                    <a:pt x="14808" y="6229"/>
                  </a:cubicBezTo>
                  <a:cubicBezTo>
                    <a:pt x="14936" y="6208"/>
                    <a:pt x="15061" y="6199"/>
                    <a:pt x="15182" y="6199"/>
                  </a:cubicBezTo>
                  <a:cubicBezTo>
                    <a:pt x="15552" y="6199"/>
                    <a:pt x="15890" y="6283"/>
                    <a:pt x="16198" y="6360"/>
                  </a:cubicBezTo>
                  <a:cubicBezTo>
                    <a:pt x="16304" y="6387"/>
                    <a:pt x="16415" y="6421"/>
                    <a:pt x="16532" y="6421"/>
                  </a:cubicBezTo>
                  <a:cubicBezTo>
                    <a:pt x="16632" y="6421"/>
                    <a:pt x="16736" y="6396"/>
                    <a:pt x="16847" y="6321"/>
                  </a:cubicBezTo>
                  <a:cubicBezTo>
                    <a:pt x="16983" y="6229"/>
                    <a:pt x="17074" y="6084"/>
                    <a:pt x="17098" y="5923"/>
                  </a:cubicBezTo>
                  <a:cubicBezTo>
                    <a:pt x="17098" y="5923"/>
                    <a:pt x="17362" y="4156"/>
                    <a:pt x="17482" y="3339"/>
                  </a:cubicBezTo>
                  <a:cubicBezTo>
                    <a:pt x="17525" y="3049"/>
                    <a:pt x="17346" y="2769"/>
                    <a:pt x="17063" y="2690"/>
                  </a:cubicBezTo>
                  <a:cubicBezTo>
                    <a:pt x="16267" y="2463"/>
                    <a:pt x="15346" y="2343"/>
                    <a:pt x="14504" y="2343"/>
                  </a:cubicBezTo>
                  <a:cubicBezTo>
                    <a:pt x="14137" y="2343"/>
                    <a:pt x="13786" y="2365"/>
                    <a:pt x="13467" y="2412"/>
                  </a:cubicBezTo>
                  <a:cubicBezTo>
                    <a:pt x="12434" y="2562"/>
                    <a:pt x="11646" y="2888"/>
                    <a:pt x="11009" y="3434"/>
                  </a:cubicBezTo>
                  <a:cubicBezTo>
                    <a:pt x="10121" y="4193"/>
                    <a:pt x="10010" y="5168"/>
                    <a:pt x="9999" y="5833"/>
                  </a:cubicBezTo>
                  <a:cubicBezTo>
                    <a:pt x="9999" y="5847"/>
                    <a:pt x="9999" y="7029"/>
                    <a:pt x="9999" y="8235"/>
                  </a:cubicBezTo>
                  <a:lnTo>
                    <a:pt x="8821" y="8235"/>
                  </a:lnTo>
                  <a:cubicBezTo>
                    <a:pt x="8497" y="8235"/>
                    <a:pt x="8236" y="8497"/>
                    <a:pt x="8236" y="8819"/>
                  </a:cubicBezTo>
                  <a:lnTo>
                    <a:pt x="8236" y="11161"/>
                  </a:lnTo>
                  <a:cubicBezTo>
                    <a:pt x="8236" y="11485"/>
                    <a:pt x="8497" y="11747"/>
                    <a:pt x="8821" y="11747"/>
                  </a:cubicBezTo>
                  <a:lnTo>
                    <a:pt x="9991" y="11747"/>
                  </a:lnTo>
                  <a:lnTo>
                    <a:pt x="9991" y="18811"/>
                  </a:lnTo>
                  <a:lnTo>
                    <a:pt x="2927" y="18811"/>
                  </a:lnTo>
                  <a:cubicBezTo>
                    <a:pt x="1959" y="18811"/>
                    <a:pt x="1172" y="18023"/>
                    <a:pt x="1172" y="17054"/>
                  </a:cubicBezTo>
                  <a:lnTo>
                    <a:pt x="1172" y="2927"/>
                  </a:lnTo>
                  <a:cubicBezTo>
                    <a:pt x="1172" y="1959"/>
                    <a:pt x="1959" y="1170"/>
                    <a:pt x="2927" y="1170"/>
                  </a:cubicBezTo>
                  <a:close/>
                  <a:moveTo>
                    <a:pt x="2927" y="1"/>
                  </a:moveTo>
                  <a:cubicBezTo>
                    <a:pt x="1314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4" y="19982"/>
                    <a:pt x="2927" y="19982"/>
                  </a:cubicBezTo>
                  <a:lnTo>
                    <a:pt x="17054" y="19982"/>
                  </a:lnTo>
                  <a:cubicBezTo>
                    <a:pt x="18669" y="19982"/>
                    <a:pt x="19982" y="18669"/>
                    <a:pt x="19982" y="17056"/>
                  </a:cubicBezTo>
                  <a:lnTo>
                    <a:pt x="19982" y="2927"/>
                  </a:lnTo>
                  <a:cubicBezTo>
                    <a:pt x="19982" y="2145"/>
                    <a:pt x="19669" y="1409"/>
                    <a:pt x="19101" y="853"/>
                  </a:cubicBezTo>
                  <a:cubicBezTo>
                    <a:pt x="18538" y="303"/>
                    <a:pt x="17797" y="1"/>
                    <a:pt x="17015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10222;p66"/>
            <p:cNvGrpSpPr/>
            <p:nvPr/>
          </p:nvGrpSpPr>
          <p:grpSpPr>
            <a:xfrm>
              <a:off x="1514761" y="3709553"/>
              <a:ext cx="407432" cy="407391"/>
              <a:chOff x="812101" y="2571761"/>
              <a:chExt cx="417066" cy="41702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" name="Google Shape;10223;p66"/>
              <p:cNvSpPr/>
              <p:nvPr/>
            </p:nvSpPr>
            <p:spPr>
              <a:xfrm>
                <a:off x="935084" y="2694744"/>
                <a:ext cx="171071" cy="171071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8197" extrusionOk="0">
                    <a:moveTo>
                      <a:pt x="4099" y="1171"/>
                    </a:moveTo>
                    <a:cubicBezTo>
                      <a:pt x="5712" y="1171"/>
                      <a:pt x="7027" y="2484"/>
                      <a:pt x="7027" y="4097"/>
                    </a:cubicBezTo>
                    <a:cubicBezTo>
                      <a:pt x="7027" y="5712"/>
                      <a:pt x="5712" y="7025"/>
                      <a:pt x="4099" y="7025"/>
                    </a:cubicBezTo>
                    <a:cubicBezTo>
                      <a:pt x="2486" y="7025"/>
                      <a:pt x="1171" y="5712"/>
                      <a:pt x="1171" y="4097"/>
                    </a:cubicBezTo>
                    <a:cubicBezTo>
                      <a:pt x="1171" y="2484"/>
                      <a:pt x="2486" y="1171"/>
                      <a:pt x="4099" y="1171"/>
                    </a:cubicBezTo>
                    <a:close/>
                    <a:moveTo>
                      <a:pt x="4099" y="0"/>
                    </a:moveTo>
                    <a:cubicBezTo>
                      <a:pt x="1840" y="0"/>
                      <a:pt x="0" y="1838"/>
                      <a:pt x="0" y="4097"/>
                    </a:cubicBezTo>
                    <a:cubicBezTo>
                      <a:pt x="0" y="6358"/>
                      <a:pt x="1840" y="8196"/>
                      <a:pt x="4099" y="8196"/>
                    </a:cubicBezTo>
                    <a:cubicBezTo>
                      <a:pt x="6358" y="8196"/>
                      <a:pt x="8196" y="6358"/>
                      <a:pt x="8196" y="4097"/>
                    </a:cubicBezTo>
                    <a:cubicBezTo>
                      <a:pt x="8196" y="1838"/>
                      <a:pt x="6358" y="0"/>
                      <a:pt x="4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224;p66"/>
              <p:cNvSpPr/>
              <p:nvPr/>
            </p:nvSpPr>
            <p:spPr>
              <a:xfrm>
                <a:off x="860977" y="2620616"/>
                <a:ext cx="319311" cy="31929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15299" extrusionOk="0">
                    <a:moveTo>
                      <a:pt x="12333" y="1171"/>
                    </a:moveTo>
                    <a:cubicBezTo>
                      <a:pt x="13306" y="1171"/>
                      <a:pt x="14128" y="1994"/>
                      <a:pt x="14128" y="2967"/>
                    </a:cubicBezTo>
                    <a:lnTo>
                      <a:pt x="14128" y="12334"/>
                    </a:lnTo>
                    <a:cubicBezTo>
                      <a:pt x="14128" y="13307"/>
                      <a:pt x="13306" y="14129"/>
                      <a:pt x="12333" y="14129"/>
                    </a:cubicBezTo>
                    <a:lnTo>
                      <a:pt x="2968" y="14129"/>
                    </a:lnTo>
                    <a:cubicBezTo>
                      <a:pt x="1993" y="14129"/>
                      <a:pt x="1172" y="13307"/>
                      <a:pt x="1172" y="12334"/>
                    </a:cubicBezTo>
                    <a:lnTo>
                      <a:pt x="1172" y="2967"/>
                    </a:lnTo>
                    <a:cubicBezTo>
                      <a:pt x="1172" y="1994"/>
                      <a:pt x="1993" y="1171"/>
                      <a:pt x="2968" y="1171"/>
                    </a:cubicBezTo>
                    <a:close/>
                    <a:moveTo>
                      <a:pt x="2968" y="0"/>
                    </a:moveTo>
                    <a:cubicBezTo>
                      <a:pt x="1351" y="0"/>
                      <a:pt x="1" y="1346"/>
                      <a:pt x="1" y="2967"/>
                    </a:cubicBezTo>
                    <a:lnTo>
                      <a:pt x="1" y="12334"/>
                    </a:lnTo>
                    <a:cubicBezTo>
                      <a:pt x="1" y="13952"/>
                      <a:pt x="1349" y="15299"/>
                      <a:pt x="2968" y="15299"/>
                    </a:cubicBezTo>
                    <a:lnTo>
                      <a:pt x="12333" y="15299"/>
                    </a:lnTo>
                    <a:cubicBezTo>
                      <a:pt x="13953" y="15299"/>
                      <a:pt x="15299" y="13951"/>
                      <a:pt x="15299" y="12334"/>
                    </a:cubicBezTo>
                    <a:lnTo>
                      <a:pt x="15299" y="2967"/>
                    </a:lnTo>
                    <a:cubicBezTo>
                      <a:pt x="15299" y="1345"/>
                      <a:pt x="13948" y="0"/>
                      <a:pt x="123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225;p66"/>
              <p:cNvSpPr/>
              <p:nvPr/>
            </p:nvSpPr>
            <p:spPr>
              <a:xfrm>
                <a:off x="812101" y="2571761"/>
                <a:ext cx="417066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19982" extrusionOk="0">
                    <a:moveTo>
                      <a:pt x="17056" y="1172"/>
                    </a:moveTo>
                    <a:cubicBezTo>
                      <a:pt x="18025" y="1172"/>
                      <a:pt x="18812" y="1959"/>
                      <a:pt x="18812" y="2927"/>
                    </a:cubicBezTo>
                    <a:lnTo>
                      <a:pt x="18812" y="17056"/>
                    </a:lnTo>
                    <a:cubicBezTo>
                      <a:pt x="18812" y="18023"/>
                      <a:pt x="18025" y="18811"/>
                      <a:pt x="17056" y="18811"/>
                    </a:cubicBezTo>
                    <a:lnTo>
                      <a:pt x="2928" y="18811"/>
                    </a:lnTo>
                    <a:cubicBezTo>
                      <a:pt x="1961" y="18811"/>
                      <a:pt x="1172" y="18023"/>
                      <a:pt x="1172" y="17056"/>
                    </a:cubicBezTo>
                    <a:lnTo>
                      <a:pt x="1172" y="2927"/>
                    </a:lnTo>
                    <a:cubicBezTo>
                      <a:pt x="1172" y="1959"/>
                      <a:pt x="1961" y="1172"/>
                      <a:pt x="2928" y="1172"/>
                    </a:cubicBezTo>
                    <a:close/>
                    <a:moveTo>
                      <a:pt x="2928" y="1"/>
                    </a:moveTo>
                    <a:cubicBezTo>
                      <a:pt x="1313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3" y="19982"/>
                      <a:pt x="2928" y="19982"/>
                    </a:cubicBezTo>
                    <a:lnTo>
                      <a:pt x="17056" y="19982"/>
                    </a:lnTo>
                    <a:cubicBezTo>
                      <a:pt x="18669" y="19982"/>
                      <a:pt x="19984" y="18669"/>
                      <a:pt x="19984" y="17056"/>
                    </a:cubicBezTo>
                    <a:lnTo>
                      <a:pt x="19984" y="2927"/>
                    </a:lnTo>
                    <a:cubicBezTo>
                      <a:pt x="19984" y="1313"/>
                      <a:pt x="18669" y="1"/>
                      <a:pt x="170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226;p66"/>
              <p:cNvSpPr/>
              <p:nvPr/>
            </p:nvSpPr>
            <p:spPr>
              <a:xfrm>
                <a:off x="1081712" y="2670306"/>
                <a:ext cx="48878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343" extrusionOk="0">
                    <a:moveTo>
                      <a:pt x="1170" y="0"/>
                    </a:moveTo>
                    <a:cubicBezTo>
                      <a:pt x="524" y="0"/>
                      <a:pt x="1" y="526"/>
                      <a:pt x="1" y="1171"/>
                    </a:cubicBezTo>
                    <a:cubicBezTo>
                      <a:pt x="1" y="1817"/>
                      <a:pt x="524" y="2342"/>
                      <a:pt x="1170" y="2342"/>
                    </a:cubicBezTo>
                    <a:cubicBezTo>
                      <a:pt x="1816" y="2342"/>
                      <a:pt x="2341" y="1817"/>
                      <a:pt x="2341" y="1171"/>
                    </a:cubicBezTo>
                    <a:cubicBezTo>
                      <a:pt x="2341" y="526"/>
                      <a:pt x="1816" y="0"/>
                      <a:pt x="11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0227;p66"/>
            <p:cNvGrpSpPr/>
            <p:nvPr/>
          </p:nvGrpSpPr>
          <p:grpSpPr>
            <a:xfrm>
              <a:off x="2194049" y="3709540"/>
              <a:ext cx="407391" cy="407391"/>
              <a:chOff x="1323129" y="2571761"/>
              <a:chExt cx="417024" cy="41702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0" name="Google Shape;10228;p66"/>
              <p:cNvSpPr/>
              <p:nvPr/>
            </p:nvSpPr>
            <p:spPr>
              <a:xfrm>
                <a:off x="1385007" y="2719183"/>
                <a:ext cx="73337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10537" extrusionOk="0">
                    <a:moveTo>
                      <a:pt x="2342" y="1171"/>
                    </a:moveTo>
                    <a:lnTo>
                      <a:pt x="2342" y="9367"/>
                    </a:lnTo>
                    <a:lnTo>
                      <a:pt x="1171" y="9367"/>
                    </a:lnTo>
                    <a:lnTo>
                      <a:pt x="1171" y="1171"/>
                    </a:lnTo>
                    <a:close/>
                    <a:moveTo>
                      <a:pt x="586" y="0"/>
                    </a:moveTo>
                    <a:cubicBezTo>
                      <a:pt x="264" y="0"/>
                      <a:pt x="0" y="262"/>
                      <a:pt x="0" y="586"/>
                    </a:cubicBezTo>
                    <a:lnTo>
                      <a:pt x="0" y="9951"/>
                    </a:lnTo>
                    <a:cubicBezTo>
                      <a:pt x="0" y="10275"/>
                      <a:pt x="264" y="10537"/>
                      <a:pt x="586" y="10537"/>
                    </a:cubicBezTo>
                    <a:lnTo>
                      <a:pt x="2928" y="10537"/>
                    </a:lnTo>
                    <a:cubicBezTo>
                      <a:pt x="3252" y="10537"/>
                      <a:pt x="3514" y="10275"/>
                      <a:pt x="3514" y="9951"/>
                    </a:cubicBezTo>
                    <a:lnTo>
                      <a:pt x="3514" y="586"/>
                    </a:lnTo>
                    <a:cubicBezTo>
                      <a:pt x="3514" y="262"/>
                      <a:pt x="3252" y="0"/>
                      <a:pt x="29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229;p66"/>
              <p:cNvSpPr/>
              <p:nvPr/>
            </p:nvSpPr>
            <p:spPr>
              <a:xfrm>
                <a:off x="1385007" y="2621430"/>
                <a:ext cx="73337" cy="7333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757" y="1171"/>
                    </a:moveTo>
                    <a:cubicBezTo>
                      <a:pt x="2081" y="1171"/>
                      <a:pt x="2342" y="1435"/>
                      <a:pt x="2342" y="1757"/>
                    </a:cubicBezTo>
                    <a:cubicBezTo>
                      <a:pt x="2342" y="2080"/>
                      <a:pt x="2081" y="2342"/>
                      <a:pt x="1757" y="2342"/>
                    </a:cubicBezTo>
                    <a:cubicBezTo>
                      <a:pt x="1435" y="2342"/>
                      <a:pt x="1171" y="2080"/>
                      <a:pt x="1171" y="1757"/>
                    </a:cubicBezTo>
                    <a:cubicBezTo>
                      <a:pt x="1171" y="1435"/>
                      <a:pt x="1435" y="1171"/>
                      <a:pt x="1757" y="1171"/>
                    </a:cubicBezTo>
                    <a:close/>
                    <a:moveTo>
                      <a:pt x="1757" y="0"/>
                    </a:moveTo>
                    <a:cubicBezTo>
                      <a:pt x="789" y="0"/>
                      <a:pt x="0" y="789"/>
                      <a:pt x="0" y="1757"/>
                    </a:cubicBezTo>
                    <a:cubicBezTo>
                      <a:pt x="0" y="2726"/>
                      <a:pt x="789" y="3513"/>
                      <a:pt x="1757" y="3513"/>
                    </a:cubicBezTo>
                    <a:cubicBezTo>
                      <a:pt x="2726" y="3513"/>
                      <a:pt x="3514" y="2726"/>
                      <a:pt x="3514" y="1757"/>
                    </a:cubicBezTo>
                    <a:cubicBezTo>
                      <a:pt x="3514" y="789"/>
                      <a:pt x="2726" y="0"/>
                      <a:pt x="17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230;p66"/>
              <p:cNvSpPr/>
              <p:nvPr/>
            </p:nvSpPr>
            <p:spPr>
              <a:xfrm>
                <a:off x="1482759" y="2718786"/>
                <a:ext cx="195510" cy="220304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0556" extrusionOk="0">
                    <a:moveTo>
                      <a:pt x="5559" y="1173"/>
                    </a:moveTo>
                    <a:cubicBezTo>
                      <a:pt x="5720" y="1173"/>
                      <a:pt x="5883" y="1186"/>
                      <a:pt x="6044" y="1212"/>
                    </a:cubicBezTo>
                    <a:cubicBezTo>
                      <a:pt x="7422" y="1435"/>
                      <a:pt x="8196" y="2535"/>
                      <a:pt x="8196" y="3669"/>
                    </a:cubicBezTo>
                    <a:lnTo>
                      <a:pt x="8196" y="9386"/>
                    </a:lnTo>
                    <a:lnTo>
                      <a:pt x="7025" y="9386"/>
                    </a:lnTo>
                    <a:lnTo>
                      <a:pt x="7025" y="4702"/>
                    </a:lnTo>
                    <a:cubicBezTo>
                      <a:pt x="7025" y="3411"/>
                      <a:pt x="5975" y="2360"/>
                      <a:pt x="4683" y="2360"/>
                    </a:cubicBezTo>
                    <a:cubicBezTo>
                      <a:pt x="3392" y="2360"/>
                      <a:pt x="2341" y="3411"/>
                      <a:pt x="2341" y="4702"/>
                    </a:cubicBezTo>
                    <a:lnTo>
                      <a:pt x="2341" y="9386"/>
                    </a:lnTo>
                    <a:lnTo>
                      <a:pt x="1170" y="9386"/>
                    </a:lnTo>
                    <a:lnTo>
                      <a:pt x="1170" y="1190"/>
                    </a:lnTo>
                    <a:lnTo>
                      <a:pt x="2341" y="1190"/>
                    </a:lnTo>
                    <a:lnTo>
                      <a:pt x="2341" y="1776"/>
                    </a:lnTo>
                    <a:cubicBezTo>
                      <a:pt x="2341" y="2011"/>
                      <a:pt x="2484" y="2225"/>
                      <a:pt x="2704" y="2316"/>
                    </a:cubicBezTo>
                    <a:cubicBezTo>
                      <a:pt x="2776" y="2346"/>
                      <a:pt x="2852" y="2361"/>
                      <a:pt x="2928" y="2361"/>
                    </a:cubicBezTo>
                    <a:cubicBezTo>
                      <a:pt x="3080" y="2361"/>
                      <a:pt x="3229" y="2301"/>
                      <a:pt x="3341" y="2190"/>
                    </a:cubicBezTo>
                    <a:lnTo>
                      <a:pt x="3615" y="1916"/>
                    </a:lnTo>
                    <a:cubicBezTo>
                      <a:pt x="4086" y="1443"/>
                      <a:pt x="4813" y="1173"/>
                      <a:pt x="5559" y="1173"/>
                    </a:cubicBezTo>
                    <a:close/>
                    <a:moveTo>
                      <a:pt x="5553" y="0"/>
                    </a:moveTo>
                    <a:cubicBezTo>
                      <a:pt x="4823" y="0"/>
                      <a:pt x="4110" y="189"/>
                      <a:pt x="3509" y="536"/>
                    </a:cubicBezTo>
                    <a:cubicBezTo>
                      <a:pt x="3475" y="246"/>
                      <a:pt x="3227" y="19"/>
                      <a:pt x="2927" y="19"/>
                    </a:cubicBezTo>
                    <a:lnTo>
                      <a:pt x="586" y="19"/>
                    </a:lnTo>
                    <a:cubicBezTo>
                      <a:pt x="262" y="19"/>
                      <a:pt x="1" y="281"/>
                      <a:pt x="1" y="605"/>
                    </a:cubicBezTo>
                    <a:lnTo>
                      <a:pt x="1" y="9970"/>
                    </a:lnTo>
                    <a:cubicBezTo>
                      <a:pt x="1" y="10294"/>
                      <a:pt x="262" y="10556"/>
                      <a:pt x="586" y="10556"/>
                    </a:cubicBezTo>
                    <a:lnTo>
                      <a:pt x="2927" y="10556"/>
                    </a:lnTo>
                    <a:cubicBezTo>
                      <a:pt x="3250" y="10556"/>
                      <a:pt x="3512" y="10294"/>
                      <a:pt x="3512" y="9970"/>
                    </a:cubicBezTo>
                    <a:lnTo>
                      <a:pt x="3512" y="4702"/>
                    </a:lnTo>
                    <a:cubicBezTo>
                      <a:pt x="3512" y="4056"/>
                      <a:pt x="4038" y="3531"/>
                      <a:pt x="4683" y="3531"/>
                    </a:cubicBezTo>
                    <a:cubicBezTo>
                      <a:pt x="5329" y="3531"/>
                      <a:pt x="5854" y="4056"/>
                      <a:pt x="5854" y="4702"/>
                    </a:cubicBezTo>
                    <a:lnTo>
                      <a:pt x="5854" y="9970"/>
                    </a:lnTo>
                    <a:cubicBezTo>
                      <a:pt x="5854" y="10294"/>
                      <a:pt x="6116" y="10556"/>
                      <a:pt x="6440" y="10556"/>
                    </a:cubicBezTo>
                    <a:lnTo>
                      <a:pt x="8782" y="10556"/>
                    </a:lnTo>
                    <a:cubicBezTo>
                      <a:pt x="9104" y="10556"/>
                      <a:pt x="9368" y="10294"/>
                      <a:pt x="9368" y="9970"/>
                    </a:cubicBezTo>
                    <a:lnTo>
                      <a:pt x="9368" y="3669"/>
                    </a:lnTo>
                    <a:cubicBezTo>
                      <a:pt x="9368" y="1921"/>
                      <a:pt x="8131" y="364"/>
                      <a:pt x="6231" y="55"/>
                    </a:cubicBezTo>
                    <a:cubicBezTo>
                      <a:pt x="6005" y="18"/>
                      <a:pt x="5779" y="0"/>
                      <a:pt x="55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231;p66"/>
              <p:cNvSpPr/>
              <p:nvPr/>
            </p:nvSpPr>
            <p:spPr>
              <a:xfrm>
                <a:off x="1323129" y="2571761"/>
                <a:ext cx="417024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7015" y="1170"/>
                    </a:moveTo>
                    <a:cubicBezTo>
                      <a:pt x="17989" y="1170"/>
                      <a:pt x="18810" y="1993"/>
                      <a:pt x="18810" y="2966"/>
                    </a:cubicBezTo>
                    <a:lnTo>
                      <a:pt x="18810" y="17015"/>
                    </a:lnTo>
                    <a:cubicBezTo>
                      <a:pt x="18810" y="17990"/>
                      <a:pt x="17989" y="18811"/>
                      <a:pt x="17015" y="18811"/>
                    </a:cubicBezTo>
                    <a:lnTo>
                      <a:pt x="2965" y="18811"/>
                    </a:lnTo>
                    <a:cubicBezTo>
                      <a:pt x="1992" y="18811"/>
                      <a:pt x="1170" y="17990"/>
                      <a:pt x="1170" y="17015"/>
                    </a:cubicBezTo>
                    <a:lnTo>
                      <a:pt x="1170" y="2966"/>
                    </a:lnTo>
                    <a:cubicBezTo>
                      <a:pt x="1170" y="1993"/>
                      <a:pt x="1992" y="1170"/>
                      <a:pt x="2965" y="1170"/>
                    </a:cubicBezTo>
                    <a:close/>
                    <a:moveTo>
                      <a:pt x="2965" y="1"/>
                    </a:moveTo>
                    <a:cubicBezTo>
                      <a:pt x="1347" y="1"/>
                      <a:pt x="0" y="1349"/>
                      <a:pt x="0" y="2966"/>
                    </a:cubicBezTo>
                    <a:lnTo>
                      <a:pt x="0" y="17015"/>
                    </a:lnTo>
                    <a:cubicBezTo>
                      <a:pt x="0" y="18635"/>
                      <a:pt x="1348" y="19982"/>
                      <a:pt x="2965" y="19982"/>
                    </a:cubicBezTo>
                    <a:lnTo>
                      <a:pt x="17017" y="19982"/>
                    </a:lnTo>
                    <a:cubicBezTo>
                      <a:pt x="18635" y="19982"/>
                      <a:pt x="19981" y="18634"/>
                      <a:pt x="19981" y="17015"/>
                    </a:cubicBezTo>
                    <a:lnTo>
                      <a:pt x="19981" y="2966"/>
                    </a:lnTo>
                    <a:cubicBezTo>
                      <a:pt x="19981" y="1347"/>
                      <a:pt x="18633" y="1"/>
                      <a:pt x="170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10209;p66"/>
            <p:cNvGrpSpPr/>
            <p:nvPr/>
          </p:nvGrpSpPr>
          <p:grpSpPr>
            <a:xfrm>
              <a:off x="2873296" y="3770000"/>
              <a:ext cx="407391" cy="286470"/>
              <a:chOff x="3476576" y="2633631"/>
              <a:chExt cx="417024" cy="29324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5" name="Google Shape;10210;p66"/>
              <p:cNvSpPr/>
              <p:nvPr/>
            </p:nvSpPr>
            <p:spPr>
              <a:xfrm>
                <a:off x="3476576" y="2633631"/>
                <a:ext cx="417024" cy="293244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4051" extrusionOk="0">
                    <a:moveTo>
                      <a:pt x="17056" y="1172"/>
                    </a:moveTo>
                    <a:cubicBezTo>
                      <a:pt x="18023" y="1172"/>
                      <a:pt x="18811" y="1961"/>
                      <a:pt x="18811" y="2929"/>
                    </a:cubicBezTo>
                    <a:lnTo>
                      <a:pt x="18811" y="11124"/>
                    </a:lnTo>
                    <a:cubicBezTo>
                      <a:pt x="18811" y="12092"/>
                      <a:pt x="18023" y="12881"/>
                      <a:pt x="17056" y="12881"/>
                    </a:cubicBezTo>
                    <a:lnTo>
                      <a:pt x="2927" y="12881"/>
                    </a:lnTo>
                    <a:cubicBezTo>
                      <a:pt x="1959" y="12881"/>
                      <a:pt x="1172" y="12092"/>
                      <a:pt x="1172" y="11124"/>
                    </a:cubicBezTo>
                    <a:lnTo>
                      <a:pt x="1172" y="2929"/>
                    </a:lnTo>
                    <a:cubicBezTo>
                      <a:pt x="1172" y="1961"/>
                      <a:pt x="1959" y="1172"/>
                      <a:pt x="2927" y="1172"/>
                    </a:cubicBezTo>
                    <a:close/>
                    <a:moveTo>
                      <a:pt x="2927" y="1"/>
                    </a:moveTo>
                    <a:cubicBezTo>
                      <a:pt x="1313" y="1"/>
                      <a:pt x="1" y="1315"/>
                      <a:pt x="1" y="2929"/>
                    </a:cubicBezTo>
                    <a:lnTo>
                      <a:pt x="1" y="11124"/>
                    </a:lnTo>
                    <a:cubicBezTo>
                      <a:pt x="1" y="12738"/>
                      <a:pt x="1313" y="14050"/>
                      <a:pt x="2927" y="14050"/>
                    </a:cubicBezTo>
                    <a:lnTo>
                      <a:pt x="17056" y="14050"/>
                    </a:lnTo>
                    <a:cubicBezTo>
                      <a:pt x="18669" y="14050"/>
                      <a:pt x="19982" y="12738"/>
                      <a:pt x="19982" y="11124"/>
                    </a:cubicBezTo>
                    <a:lnTo>
                      <a:pt x="19982" y="2929"/>
                    </a:lnTo>
                    <a:cubicBezTo>
                      <a:pt x="19982" y="1315"/>
                      <a:pt x="18669" y="1"/>
                      <a:pt x="170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211;p66"/>
              <p:cNvSpPr/>
              <p:nvPr/>
            </p:nvSpPr>
            <p:spPr>
              <a:xfrm>
                <a:off x="3636206" y="2706945"/>
                <a:ext cx="122194" cy="14663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7026" extrusionOk="0">
                    <a:moveTo>
                      <a:pt x="1172" y="1643"/>
                    </a:moveTo>
                    <a:lnTo>
                      <a:pt x="4165" y="3514"/>
                    </a:lnTo>
                    <a:lnTo>
                      <a:pt x="1172" y="5384"/>
                    </a:lnTo>
                    <a:lnTo>
                      <a:pt x="1172" y="1643"/>
                    </a:lnTo>
                    <a:close/>
                    <a:moveTo>
                      <a:pt x="586" y="0"/>
                    </a:moveTo>
                    <a:cubicBezTo>
                      <a:pt x="489" y="0"/>
                      <a:pt x="391" y="25"/>
                      <a:pt x="302" y="74"/>
                    </a:cubicBezTo>
                    <a:cubicBezTo>
                      <a:pt x="116" y="178"/>
                      <a:pt x="1" y="373"/>
                      <a:pt x="1" y="587"/>
                    </a:cubicBezTo>
                    <a:lnTo>
                      <a:pt x="1" y="6440"/>
                    </a:lnTo>
                    <a:cubicBezTo>
                      <a:pt x="1" y="6653"/>
                      <a:pt x="116" y="6849"/>
                      <a:pt x="302" y="6953"/>
                    </a:cubicBezTo>
                    <a:cubicBezTo>
                      <a:pt x="389" y="7001"/>
                      <a:pt x="487" y="7026"/>
                      <a:pt x="585" y="7026"/>
                    </a:cubicBezTo>
                    <a:cubicBezTo>
                      <a:pt x="693" y="7026"/>
                      <a:pt x="801" y="6997"/>
                      <a:pt x="896" y="6937"/>
                    </a:cubicBezTo>
                    <a:lnTo>
                      <a:pt x="5580" y="4010"/>
                    </a:lnTo>
                    <a:cubicBezTo>
                      <a:pt x="5750" y="3903"/>
                      <a:pt x="5854" y="3714"/>
                      <a:pt x="5854" y="3513"/>
                    </a:cubicBezTo>
                    <a:cubicBezTo>
                      <a:pt x="5854" y="3311"/>
                      <a:pt x="5750" y="3123"/>
                      <a:pt x="5580" y="3017"/>
                    </a:cubicBezTo>
                    <a:lnTo>
                      <a:pt x="896" y="90"/>
                    </a:lnTo>
                    <a:cubicBezTo>
                      <a:pt x="801" y="30"/>
                      <a:pt x="694" y="0"/>
                      <a:pt x="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10233;p66"/>
            <p:cNvGrpSpPr/>
            <p:nvPr/>
          </p:nvGrpSpPr>
          <p:grpSpPr>
            <a:xfrm>
              <a:off x="3552543" y="3709540"/>
              <a:ext cx="408023" cy="407411"/>
              <a:chOff x="2344476" y="2571761"/>
              <a:chExt cx="417671" cy="41704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Google Shape;10234;p66"/>
              <p:cNvSpPr/>
              <p:nvPr/>
            </p:nvSpPr>
            <p:spPr>
              <a:xfrm>
                <a:off x="2344476" y="2571761"/>
                <a:ext cx="417671" cy="417045"/>
              </a:xfrm>
              <a:custGeom>
                <a:avLst/>
                <a:gdLst/>
                <a:ahLst/>
                <a:cxnLst/>
                <a:rect l="l" t="t" r="r" b="b"/>
                <a:pathLst>
                  <a:path w="20013" h="19983" extrusionOk="0">
                    <a:moveTo>
                      <a:pt x="10022" y="1170"/>
                    </a:moveTo>
                    <a:cubicBezTo>
                      <a:pt x="14886" y="1170"/>
                      <a:pt x="18842" y="5127"/>
                      <a:pt x="18842" y="9990"/>
                    </a:cubicBezTo>
                    <a:cubicBezTo>
                      <a:pt x="18842" y="14855"/>
                      <a:pt x="14886" y="18811"/>
                      <a:pt x="10023" y="18811"/>
                    </a:cubicBezTo>
                    <a:cubicBezTo>
                      <a:pt x="8516" y="18811"/>
                      <a:pt x="7030" y="18423"/>
                      <a:pt x="5726" y="17691"/>
                    </a:cubicBezTo>
                    <a:cubicBezTo>
                      <a:pt x="5638" y="17641"/>
                      <a:pt x="5539" y="17615"/>
                      <a:pt x="5440" y="17615"/>
                    </a:cubicBezTo>
                    <a:cubicBezTo>
                      <a:pt x="5393" y="17615"/>
                      <a:pt x="5345" y="17621"/>
                      <a:pt x="5298" y="17632"/>
                    </a:cubicBezTo>
                    <a:lnTo>
                      <a:pt x="1419" y="18595"/>
                    </a:lnTo>
                    <a:lnTo>
                      <a:pt x="2381" y="14715"/>
                    </a:lnTo>
                    <a:cubicBezTo>
                      <a:pt x="2417" y="14570"/>
                      <a:pt x="2395" y="14416"/>
                      <a:pt x="2323" y="14287"/>
                    </a:cubicBezTo>
                    <a:cubicBezTo>
                      <a:pt x="1590" y="12982"/>
                      <a:pt x="1203" y="11498"/>
                      <a:pt x="1203" y="9990"/>
                    </a:cubicBezTo>
                    <a:cubicBezTo>
                      <a:pt x="1203" y="5127"/>
                      <a:pt x="5159" y="1170"/>
                      <a:pt x="10022" y="1170"/>
                    </a:cubicBezTo>
                    <a:close/>
                    <a:moveTo>
                      <a:pt x="10023" y="1"/>
                    </a:moveTo>
                    <a:cubicBezTo>
                      <a:pt x="4522" y="1"/>
                      <a:pt x="32" y="4491"/>
                      <a:pt x="32" y="9990"/>
                    </a:cubicBezTo>
                    <a:cubicBezTo>
                      <a:pt x="32" y="11620"/>
                      <a:pt x="432" y="13226"/>
                      <a:pt x="1191" y="14655"/>
                    </a:cubicBezTo>
                    <a:lnTo>
                      <a:pt x="50" y="19256"/>
                    </a:lnTo>
                    <a:cubicBezTo>
                      <a:pt x="0" y="19455"/>
                      <a:pt x="58" y="19665"/>
                      <a:pt x="204" y="19810"/>
                    </a:cubicBezTo>
                    <a:cubicBezTo>
                      <a:pt x="313" y="19921"/>
                      <a:pt x="461" y="19982"/>
                      <a:pt x="614" y="19982"/>
                    </a:cubicBezTo>
                    <a:cubicBezTo>
                      <a:pt x="662" y="19982"/>
                      <a:pt x="710" y="19976"/>
                      <a:pt x="757" y="19964"/>
                    </a:cubicBezTo>
                    <a:lnTo>
                      <a:pt x="5358" y="18823"/>
                    </a:lnTo>
                    <a:cubicBezTo>
                      <a:pt x="6788" y="19582"/>
                      <a:pt x="8394" y="19982"/>
                      <a:pt x="10022" y="19982"/>
                    </a:cubicBezTo>
                    <a:cubicBezTo>
                      <a:pt x="12680" y="19982"/>
                      <a:pt x="15187" y="18940"/>
                      <a:pt x="17078" y="17047"/>
                    </a:cubicBezTo>
                    <a:cubicBezTo>
                      <a:pt x="18971" y="15156"/>
                      <a:pt x="20013" y="12649"/>
                      <a:pt x="20013" y="9990"/>
                    </a:cubicBezTo>
                    <a:cubicBezTo>
                      <a:pt x="20013" y="7333"/>
                      <a:pt x="18971" y="4827"/>
                      <a:pt x="17080" y="2934"/>
                    </a:cubicBezTo>
                    <a:cubicBezTo>
                      <a:pt x="15187" y="1043"/>
                      <a:pt x="12680" y="1"/>
                      <a:pt x="100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235;p66"/>
              <p:cNvSpPr/>
              <p:nvPr/>
            </p:nvSpPr>
            <p:spPr>
              <a:xfrm>
                <a:off x="2421672" y="2657388"/>
                <a:ext cx="260625" cy="243636"/>
              </a:xfrm>
              <a:custGeom>
                <a:avLst/>
                <a:gdLst/>
                <a:ahLst/>
                <a:cxnLst/>
                <a:rect l="l" t="t" r="r" b="b"/>
                <a:pathLst>
                  <a:path w="12488" h="11674" extrusionOk="0">
                    <a:moveTo>
                      <a:pt x="3164" y="1171"/>
                    </a:moveTo>
                    <a:cubicBezTo>
                      <a:pt x="3352" y="1171"/>
                      <a:pt x="3536" y="1247"/>
                      <a:pt x="3710" y="1424"/>
                    </a:cubicBezTo>
                    <a:lnTo>
                      <a:pt x="3719" y="1433"/>
                    </a:lnTo>
                    <a:cubicBezTo>
                      <a:pt x="4757" y="2473"/>
                      <a:pt x="4683" y="2832"/>
                      <a:pt x="4449" y="3068"/>
                    </a:cubicBezTo>
                    <a:cubicBezTo>
                      <a:pt x="4240" y="3275"/>
                      <a:pt x="3625" y="3692"/>
                      <a:pt x="3427" y="3892"/>
                    </a:cubicBezTo>
                    <a:cubicBezTo>
                      <a:pt x="2960" y="4359"/>
                      <a:pt x="3046" y="5081"/>
                      <a:pt x="3685" y="6039"/>
                    </a:cubicBezTo>
                    <a:cubicBezTo>
                      <a:pt x="4065" y="6611"/>
                      <a:pt x="4568" y="7166"/>
                      <a:pt x="4805" y="7405"/>
                    </a:cubicBezTo>
                    <a:lnTo>
                      <a:pt x="4806" y="7405"/>
                    </a:lnTo>
                    <a:cubicBezTo>
                      <a:pt x="5045" y="7642"/>
                      <a:pt x="5599" y="8146"/>
                      <a:pt x="6172" y="8527"/>
                    </a:cubicBezTo>
                    <a:cubicBezTo>
                      <a:pt x="6727" y="8895"/>
                      <a:pt x="7202" y="9079"/>
                      <a:pt x="7594" y="9079"/>
                    </a:cubicBezTo>
                    <a:cubicBezTo>
                      <a:pt x="7880" y="9079"/>
                      <a:pt x="8123" y="8981"/>
                      <a:pt x="8320" y="8785"/>
                    </a:cubicBezTo>
                    <a:cubicBezTo>
                      <a:pt x="8518" y="8585"/>
                      <a:pt x="8935" y="7971"/>
                      <a:pt x="9144" y="7762"/>
                    </a:cubicBezTo>
                    <a:cubicBezTo>
                      <a:pt x="9238" y="7668"/>
                      <a:pt x="9331" y="7609"/>
                      <a:pt x="9460" y="7609"/>
                    </a:cubicBezTo>
                    <a:cubicBezTo>
                      <a:pt x="9549" y="7609"/>
                      <a:pt x="9655" y="7637"/>
                      <a:pt x="9790" y="7702"/>
                    </a:cubicBezTo>
                    <a:cubicBezTo>
                      <a:pt x="10172" y="7886"/>
                      <a:pt x="10582" y="8297"/>
                      <a:pt x="10779" y="8493"/>
                    </a:cubicBezTo>
                    <a:lnTo>
                      <a:pt x="10788" y="8502"/>
                    </a:lnTo>
                    <a:cubicBezTo>
                      <a:pt x="11239" y="8944"/>
                      <a:pt x="11037" y="9452"/>
                      <a:pt x="10593" y="9898"/>
                    </a:cubicBezTo>
                    <a:cubicBezTo>
                      <a:pt x="10190" y="10300"/>
                      <a:pt x="9680" y="10502"/>
                      <a:pt x="9068" y="10502"/>
                    </a:cubicBezTo>
                    <a:cubicBezTo>
                      <a:pt x="8521" y="10502"/>
                      <a:pt x="7892" y="10341"/>
                      <a:pt x="7184" y="10020"/>
                    </a:cubicBezTo>
                    <a:cubicBezTo>
                      <a:pt x="5868" y="9420"/>
                      <a:pt x="4676" y="8428"/>
                      <a:pt x="4228" y="7984"/>
                    </a:cubicBezTo>
                    <a:cubicBezTo>
                      <a:pt x="3784" y="7536"/>
                      <a:pt x="2792" y="6344"/>
                      <a:pt x="2192" y="5028"/>
                    </a:cubicBezTo>
                    <a:cubicBezTo>
                      <a:pt x="1511" y="3527"/>
                      <a:pt x="1552" y="2381"/>
                      <a:pt x="2314" y="1619"/>
                    </a:cubicBezTo>
                    <a:cubicBezTo>
                      <a:pt x="2583" y="1350"/>
                      <a:pt x="2877" y="1171"/>
                      <a:pt x="3164" y="1171"/>
                    </a:cubicBezTo>
                    <a:close/>
                    <a:moveTo>
                      <a:pt x="3169" y="1"/>
                    </a:moveTo>
                    <a:cubicBezTo>
                      <a:pt x="2619" y="1"/>
                      <a:pt x="2030" y="247"/>
                      <a:pt x="1486" y="791"/>
                    </a:cubicBezTo>
                    <a:cubicBezTo>
                      <a:pt x="701" y="1576"/>
                      <a:pt x="0" y="3034"/>
                      <a:pt x="1127" y="5512"/>
                    </a:cubicBezTo>
                    <a:cubicBezTo>
                      <a:pt x="1794" y="6979"/>
                      <a:pt x="2868" y="8274"/>
                      <a:pt x="3398" y="8810"/>
                    </a:cubicBezTo>
                    <a:lnTo>
                      <a:pt x="3402" y="8813"/>
                    </a:lnTo>
                    <a:cubicBezTo>
                      <a:pt x="3938" y="9344"/>
                      <a:pt x="5235" y="10418"/>
                      <a:pt x="6699" y="11085"/>
                    </a:cubicBezTo>
                    <a:cubicBezTo>
                      <a:pt x="7490" y="11445"/>
                      <a:pt x="8308" y="11674"/>
                      <a:pt x="9088" y="11674"/>
                    </a:cubicBezTo>
                    <a:cubicBezTo>
                      <a:pt x="9940" y="11674"/>
                      <a:pt x="10746" y="11400"/>
                      <a:pt x="11421" y="10726"/>
                    </a:cubicBezTo>
                    <a:cubicBezTo>
                      <a:pt x="12488" y="9657"/>
                      <a:pt x="12399" y="8442"/>
                      <a:pt x="11607" y="7665"/>
                    </a:cubicBezTo>
                    <a:cubicBezTo>
                      <a:pt x="11219" y="7278"/>
                      <a:pt x="10791" y="6885"/>
                      <a:pt x="10297" y="6648"/>
                    </a:cubicBezTo>
                    <a:cubicBezTo>
                      <a:pt x="10009" y="6509"/>
                      <a:pt x="9725" y="6440"/>
                      <a:pt x="9455" y="6440"/>
                    </a:cubicBezTo>
                    <a:cubicBezTo>
                      <a:pt x="9034" y="6440"/>
                      <a:pt x="8646" y="6606"/>
                      <a:pt x="8316" y="6935"/>
                    </a:cubicBezTo>
                    <a:cubicBezTo>
                      <a:pt x="8070" y="7180"/>
                      <a:pt x="7732" y="7665"/>
                      <a:pt x="7538" y="7904"/>
                    </a:cubicBezTo>
                    <a:cubicBezTo>
                      <a:pt x="7035" y="7819"/>
                      <a:pt x="6032" y="6974"/>
                      <a:pt x="5634" y="6577"/>
                    </a:cubicBezTo>
                    <a:cubicBezTo>
                      <a:pt x="5236" y="6179"/>
                      <a:pt x="4393" y="5174"/>
                      <a:pt x="4308" y="4674"/>
                    </a:cubicBezTo>
                    <a:cubicBezTo>
                      <a:pt x="4545" y="4481"/>
                      <a:pt x="5031" y="4141"/>
                      <a:pt x="5277" y="3895"/>
                    </a:cubicBezTo>
                    <a:cubicBezTo>
                      <a:pt x="5817" y="3354"/>
                      <a:pt x="5919" y="2652"/>
                      <a:pt x="5564" y="1914"/>
                    </a:cubicBezTo>
                    <a:cubicBezTo>
                      <a:pt x="5327" y="1421"/>
                      <a:pt x="4934" y="993"/>
                      <a:pt x="4546" y="605"/>
                    </a:cubicBezTo>
                    <a:cubicBezTo>
                      <a:pt x="4165" y="216"/>
                      <a:pt x="3684" y="1"/>
                      <a:pt x="31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44600" cy="601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b="1" dirty="0" smtClean="0"/>
              <a:t>Цели</a:t>
            </a:r>
            <a:endParaRPr b="1" dirty="0"/>
          </a:p>
        </p:txBody>
      </p:sp>
      <p:sp>
        <p:nvSpPr>
          <p:cNvPr id="340" name="Google Shape;340;p44"/>
          <p:cNvSpPr txBox="1">
            <a:spLocks noGrp="1"/>
          </p:cNvSpPr>
          <p:nvPr>
            <p:ph type="subTitle" idx="1"/>
          </p:nvPr>
        </p:nvSpPr>
        <p:spPr>
          <a:xfrm>
            <a:off x="713225" y="1323658"/>
            <a:ext cx="2801300" cy="1630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dirty="0"/>
              <a:t>Повишаване на енергийната </a:t>
            </a:r>
            <a:r>
              <a:rPr lang="ru-RU" dirty="0" smtClean="0"/>
              <a:t>ефективност</a:t>
            </a:r>
          </a:p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Намаляване </a:t>
            </a:r>
            <a:r>
              <a:rPr lang="ru-RU" dirty="0"/>
              <a:t>на енергийната зависимост </a:t>
            </a:r>
            <a:endParaRPr lang="ru-RU" dirty="0" smtClean="0"/>
          </a:p>
          <a:p>
            <a:pPr marL="171450" lvl="0" indent="-1714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Подобряване </a:t>
            </a:r>
            <a:r>
              <a:rPr lang="ru-RU" dirty="0"/>
              <a:t>на оперативната устойчивост на социалните услуги</a:t>
            </a:r>
            <a:endParaRPr dirty="0"/>
          </a:p>
        </p:txBody>
      </p:sp>
      <p:pic>
        <p:nvPicPr>
          <p:cNvPr id="341" name="Google Shape;341;p44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73" y="543140"/>
            <a:ext cx="2725502" cy="4060933"/>
          </a:xfrm>
          <a:prstGeom prst="rect">
            <a:avLst/>
          </a:prstGeom>
        </p:spPr>
      </p:pic>
      <p:pic>
        <p:nvPicPr>
          <p:cNvPr id="342" name="Google Shape;342;p44"/>
          <p:cNvPicPr preferRelativeResize="0">
            <a:picLocks noGrp="1"/>
          </p:cNvPicPr>
          <p:nvPr>
            <p:ph type="pic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03" y="539500"/>
            <a:ext cx="1911494" cy="2256774"/>
          </a:xfrm>
          <a:prstGeom prst="rect">
            <a:avLst/>
          </a:prstGeom>
        </p:spPr>
      </p:pic>
      <p:pic>
        <p:nvPicPr>
          <p:cNvPr id="343" name="Google Shape;343;p44"/>
          <p:cNvPicPr preferRelativeResize="0">
            <a:picLocks noGrp="1"/>
          </p:cNvPicPr>
          <p:nvPr>
            <p:ph type="pic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25" y="2953775"/>
            <a:ext cx="1938975" cy="1650298"/>
          </a:xfrm>
          <a:prstGeom prst="rect">
            <a:avLst/>
          </a:prstGeom>
        </p:spPr>
      </p:pic>
      <p:pic>
        <p:nvPicPr>
          <p:cNvPr id="344" name="Google Shape;344;p44"/>
          <p:cNvPicPr preferRelativeResize="0">
            <a:picLocks noGrp="1"/>
          </p:cNvPicPr>
          <p:nvPr>
            <p:ph type="pic" idx="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398" y="2953775"/>
            <a:ext cx="2559677" cy="165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720000" y="7332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b="1" dirty="0"/>
              <a:t>Допустими дейности</a:t>
            </a:r>
            <a:endParaRPr b="1" dirty="0"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662" y="1909062"/>
            <a:ext cx="3460797" cy="200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4604" y="1708455"/>
            <a:ext cx="2958915" cy="1621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888;p23"/>
          <p:cNvGrpSpPr/>
          <p:nvPr/>
        </p:nvGrpSpPr>
        <p:grpSpPr>
          <a:xfrm>
            <a:off x="720000" y="2006519"/>
            <a:ext cx="4766399" cy="734100"/>
            <a:chOff x="616063" y="1285122"/>
            <a:chExt cx="4766399" cy="734100"/>
          </a:xfrm>
        </p:grpSpPr>
        <p:grpSp>
          <p:nvGrpSpPr>
            <p:cNvPr id="30" name="Google Shape;889;p23"/>
            <p:cNvGrpSpPr/>
            <p:nvPr/>
          </p:nvGrpSpPr>
          <p:grpSpPr>
            <a:xfrm>
              <a:off x="1344479" y="1285122"/>
              <a:ext cx="4037983" cy="734100"/>
              <a:chOff x="2015874" y="1200850"/>
              <a:chExt cx="4037983" cy="734100"/>
            </a:xfrm>
          </p:grpSpPr>
          <p:sp>
            <p:nvSpPr>
              <p:cNvPr id="32" name="Google Shape;890;p23"/>
              <p:cNvSpPr txBox="1"/>
              <p:nvPr/>
            </p:nvSpPr>
            <p:spPr>
              <a:xfrm>
                <a:off x="2015875" y="1200850"/>
                <a:ext cx="1370410" cy="2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Дейност 1</a:t>
                </a:r>
                <a:endParaRPr sz="16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3" name="Google Shape;891;p23"/>
              <p:cNvSpPr txBox="1"/>
              <p:nvPr/>
            </p:nvSpPr>
            <p:spPr>
              <a:xfrm>
                <a:off x="2015874" y="1466650"/>
                <a:ext cx="4037983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Доставка и инсталиране на фотоволтаична система </a:t>
                </a:r>
                <a:endParaRPr lang="ru-RU" sz="1200" dirty="0" smtClean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lvl="0"/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с </a:t>
                </a:r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мощност 15 - 30 kW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1" name="Google Shape;892;p23"/>
            <p:cNvSpPr/>
            <p:nvPr/>
          </p:nvSpPr>
          <p:spPr>
            <a:xfrm>
              <a:off x="616063" y="1375738"/>
              <a:ext cx="552000" cy="5520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4" name="Google Shape;893;p23"/>
          <p:cNvGrpSpPr/>
          <p:nvPr/>
        </p:nvGrpSpPr>
        <p:grpSpPr>
          <a:xfrm>
            <a:off x="720000" y="3143135"/>
            <a:ext cx="4766399" cy="730772"/>
            <a:chOff x="616063" y="2421738"/>
            <a:chExt cx="4766399" cy="730772"/>
          </a:xfrm>
        </p:grpSpPr>
        <p:grpSp>
          <p:nvGrpSpPr>
            <p:cNvPr id="35" name="Google Shape;894;p23"/>
            <p:cNvGrpSpPr/>
            <p:nvPr/>
          </p:nvGrpSpPr>
          <p:grpSpPr>
            <a:xfrm>
              <a:off x="1344480" y="2421738"/>
              <a:ext cx="4037982" cy="730772"/>
              <a:chOff x="2015875" y="2047904"/>
              <a:chExt cx="4037982" cy="730772"/>
            </a:xfrm>
          </p:grpSpPr>
          <p:sp>
            <p:nvSpPr>
              <p:cNvPr id="37" name="Google Shape;895;p23"/>
              <p:cNvSpPr txBox="1"/>
              <p:nvPr/>
            </p:nvSpPr>
            <p:spPr>
              <a:xfrm>
                <a:off x="2015875" y="2047904"/>
                <a:ext cx="1645418" cy="2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Дейност 2</a:t>
                </a:r>
                <a:endParaRPr sz="16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8" name="Google Shape;896;p23"/>
              <p:cNvSpPr txBox="1"/>
              <p:nvPr/>
            </p:nvSpPr>
            <p:spPr>
              <a:xfrm>
                <a:off x="2015875" y="2310376"/>
                <a:ext cx="4037982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Закупуване на електрически превозни средства </a:t>
                </a:r>
                <a:endParaRPr lang="ru-RU" sz="1200" dirty="0" smtClean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lvl="0"/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и </a:t>
                </a:r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зарядни станции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6" name="Google Shape;897;p23"/>
            <p:cNvSpPr/>
            <p:nvPr/>
          </p:nvSpPr>
          <p:spPr>
            <a:xfrm>
              <a:off x="616063" y="2509013"/>
              <a:ext cx="552000" cy="552000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</p:grpSp>
      <p:sp>
        <p:nvSpPr>
          <p:cNvPr id="45" name="Google Shape;897;p23"/>
          <p:cNvSpPr/>
          <p:nvPr/>
        </p:nvSpPr>
        <p:spPr>
          <a:xfrm>
            <a:off x="720000" y="3165277"/>
            <a:ext cx="552000" cy="552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87" y="1692762"/>
            <a:ext cx="3460797" cy="20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>
            <a:spLocks noGrp="1"/>
          </p:cNvSpPr>
          <p:nvPr>
            <p:ph type="subTitle" idx="1"/>
          </p:nvPr>
        </p:nvSpPr>
        <p:spPr>
          <a:xfrm>
            <a:off x="4942325" y="4006250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dirty="0"/>
              <a:t>Максимален размер на </a:t>
            </a:r>
            <a:r>
              <a:rPr lang="bg-BG" dirty="0" smtClean="0"/>
              <a:t>БФП за Дейност 2</a:t>
            </a:r>
            <a:endParaRPr dirty="0"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4942325" y="3333399"/>
            <a:ext cx="34926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b="1" dirty="0"/>
              <a:t>113 600 лв.</a:t>
            </a:r>
            <a:endParaRPr b="1" dirty="0"/>
          </a:p>
        </p:txBody>
      </p:sp>
      <p:sp>
        <p:nvSpPr>
          <p:cNvPr id="270" name="Google Shape;270;p37"/>
          <p:cNvSpPr txBox="1">
            <a:spLocks noGrp="1"/>
          </p:cNvSpPr>
          <p:nvPr>
            <p:ph type="title" idx="2"/>
          </p:nvPr>
        </p:nvSpPr>
        <p:spPr>
          <a:xfrm>
            <a:off x="4942325" y="811150"/>
            <a:ext cx="34926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b="1" dirty="0"/>
              <a:t>77,6 млн. лв. </a:t>
            </a:r>
            <a:endParaRPr b="1" dirty="0"/>
          </a:p>
        </p:txBody>
      </p:sp>
      <p:sp>
        <p:nvSpPr>
          <p:cNvPr id="271" name="Google Shape;271;p37"/>
          <p:cNvSpPr txBox="1">
            <a:spLocks noGrp="1"/>
          </p:cNvSpPr>
          <p:nvPr>
            <p:ph type="subTitle" idx="3"/>
          </p:nvPr>
        </p:nvSpPr>
        <p:spPr>
          <a:xfrm>
            <a:off x="4942325" y="1483952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dirty="0" smtClean="0"/>
              <a:t>Общ бюджет на инвестицията</a:t>
            </a:r>
            <a:endParaRPr dirty="0"/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 idx="4"/>
          </p:nvPr>
        </p:nvSpPr>
        <p:spPr>
          <a:xfrm>
            <a:off x="4942324" y="2072249"/>
            <a:ext cx="4146673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b="1" dirty="0" smtClean="0"/>
              <a:t>98 521,50 </a:t>
            </a:r>
            <a:r>
              <a:rPr lang="bg-BG" b="1" dirty="0"/>
              <a:t>лв.</a:t>
            </a:r>
            <a:endParaRPr b="1" dirty="0"/>
          </a:p>
        </p:txBody>
      </p:sp>
      <p:sp>
        <p:nvSpPr>
          <p:cNvPr id="273" name="Google Shape;273;p37"/>
          <p:cNvSpPr txBox="1">
            <a:spLocks noGrp="1"/>
          </p:cNvSpPr>
          <p:nvPr>
            <p:ph type="subTitle" idx="5"/>
          </p:nvPr>
        </p:nvSpPr>
        <p:spPr>
          <a:xfrm>
            <a:off x="4942325" y="2745100"/>
            <a:ext cx="3492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dirty="0"/>
              <a:t>Максимален размер на </a:t>
            </a:r>
            <a:r>
              <a:rPr lang="bg-BG" dirty="0" smtClean="0"/>
              <a:t>БФП за Дейност 1</a:t>
            </a:r>
            <a:endParaRPr dirty="0"/>
          </a:p>
        </p:txBody>
      </p:sp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5948" y="1169699"/>
            <a:ext cx="2741652" cy="22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02" y="48757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97" y="223840"/>
            <a:ext cx="7704000" cy="568490"/>
          </a:xfrm>
        </p:spPr>
        <p:txBody>
          <a:bodyPr/>
          <a:lstStyle/>
          <a:p>
            <a:pPr algn="ctr"/>
            <a:r>
              <a:rPr lang="bg-BG" b="1" dirty="0"/>
              <a:t>Документи за кандидатстване</a:t>
            </a:r>
          </a:p>
        </p:txBody>
      </p:sp>
      <p:grpSp>
        <p:nvGrpSpPr>
          <p:cNvPr id="3" name="Google Shape;541;p19"/>
          <p:cNvGrpSpPr/>
          <p:nvPr/>
        </p:nvGrpSpPr>
        <p:grpSpPr>
          <a:xfrm>
            <a:off x="1738617" y="1017725"/>
            <a:ext cx="4780043" cy="3149489"/>
            <a:chOff x="2261636" y="952631"/>
            <a:chExt cx="4619292" cy="3043572"/>
          </a:xfrm>
        </p:grpSpPr>
        <p:sp>
          <p:nvSpPr>
            <p:cNvPr id="4" name="Google Shape;542;p19"/>
            <p:cNvSpPr/>
            <p:nvPr/>
          </p:nvSpPr>
          <p:spPr>
            <a:xfrm>
              <a:off x="3603176" y="1647397"/>
              <a:ext cx="148120" cy="514968"/>
            </a:xfrm>
            <a:custGeom>
              <a:avLst/>
              <a:gdLst/>
              <a:ahLst/>
              <a:cxnLst/>
              <a:rect l="l" t="t" r="r" b="b"/>
              <a:pathLst>
                <a:path w="9163" h="31857" fill="none" extrusionOk="0">
                  <a:moveTo>
                    <a:pt x="9162" y="31857"/>
                  </a:moveTo>
                  <a:lnTo>
                    <a:pt x="9162" y="31857"/>
                  </a:lnTo>
                  <a:lnTo>
                    <a:pt x="8602" y="30960"/>
                  </a:lnTo>
                  <a:lnTo>
                    <a:pt x="8098" y="30091"/>
                  </a:lnTo>
                  <a:lnTo>
                    <a:pt x="7593" y="29195"/>
                  </a:lnTo>
                  <a:lnTo>
                    <a:pt x="7089" y="28298"/>
                  </a:lnTo>
                  <a:lnTo>
                    <a:pt x="6613" y="27402"/>
                  </a:lnTo>
                  <a:lnTo>
                    <a:pt x="6165" y="26477"/>
                  </a:lnTo>
                  <a:lnTo>
                    <a:pt x="5716" y="25553"/>
                  </a:lnTo>
                  <a:lnTo>
                    <a:pt x="5268" y="24628"/>
                  </a:lnTo>
                  <a:lnTo>
                    <a:pt x="4848" y="23675"/>
                  </a:lnTo>
                  <a:lnTo>
                    <a:pt x="4455" y="22723"/>
                  </a:lnTo>
                  <a:lnTo>
                    <a:pt x="4063" y="21770"/>
                  </a:lnTo>
                  <a:lnTo>
                    <a:pt x="3699" y="20790"/>
                  </a:lnTo>
                  <a:lnTo>
                    <a:pt x="3363" y="19837"/>
                  </a:lnTo>
                  <a:lnTo>
                    <a:pt x="3027" y="18856"/>
                  </a:lnTo>
                  <a:lnTo>
                    <a:pt x="2690" y="17848"/>
                  </a:lnTo>
                  <a:lnTo>
                    <a:pt x="2410" y="16867"/>
                  </a:lnTo>
                  <a:lnTo>
                    <a:pt x="2130" y="15859"/>
                  </a:lnTo>
                  <a:lnTo>
                    <a:pt x="1850" y="14850"/>
                  </a:lnTo>
                  <a:lnTo>
                    <a:pt x="1598" y="13813"/>
                  </a:lnTo>
                  <a:lnTo>
                    <a:pt x="1374" y="12805"/>
                  </a:lnTo>
                  <a:lnTo>
                    <a:pt x="1149" y="11768"/>
                  </a:lnTo>
                  <a:lnTo>
                    <a:pt x="953" y="10731"/>
                  </a:lnTo>
                  <a:lnTo>
                    <a:pt x="785" y="9667"/>
                  </a:lnTo>
                  <a:lnTo>
                    <a:pt x="617" y="8630"/>
                  </a:lnTo>
                  <a:lnTo>
                    <a:pt x="477" y="7565"/>
                  </a:lnTo>
                  <a:lnTo>
                    <a:pt x="337" y="6501"/>
                  </a:lnTo>
                  <a:lnTo>
                    <a:pt x="253" y="5436"/>
                  </a:lnTo>
                  <a:lnTo>
                    <a:pt x="169" y="4371"/>
                  </a:lnTo>
                  <a:lnTo>
                    <a:pt x="85" y="3279"/>
                  </a:lnTo>
                  <a:lnTo>
                    <a:pt x="29" y="2186"/>
                  </a:lnTo>
                  <a:lnTo>
                    <a:pt x="1" y="1093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5" name="Google Shape;543;p19"/>
            <p:cNvSpPr/>
            <p:nvPr/>
          </p:nvSpPr>
          <p:spPr>
            <a:xfrm>
              <a:off x="3751286" y="2162368"/>
              <a:ext cx="429359" cy="371391"/>
            </a:xfrm>
            <a:custGeom>
              <a:avLst/>
              <a:gdLst/>
              <a:ahLst/>
              <a:cxnLst/>
              <a:rect l="l" t="t" r="r" b="b"/>
              <a:pathLst>
                <a:path w="26561" h="22975" fill="none" extrusionOk="0">
                  <a:moveTo>
                    <a:pt x="26561" y="22975"/>
                  </a:moveTo>
                  <a:lnTo>
                    <a:pt x="26561" y="22975"/>
                  </a:lnTo>
                  <a:lnTo>
                    <a:pt x="25524" y="22498"/>
                  </a:lnTo>
                  <a:lnTo>
                    <a:pt x="24516" y="22022"/>
                  </a:lnTo>
                  <a:lnTo>
                    <a:pt x="23507" y="21518"/>
                  </a:lnTo>
                  <a:lnTo>
                    <a:pt x="22526" y="20986"/>
                  </a:lnTo>
                  <a:lnTo>
                    <a:pt x="21546" y="20453"/>
                  </a:lnTo>
                  <a:lnTo>
                    <a:pt x="20565" y="19893"/>
                  </a:lnTo>
                  <a:lnTo>
                    <a:pt x="19613" y="19333"/>
                  </a:lnTo>
                  <a:lnTo>
                    <a:pt x="18660" y="18744"/>
                  </a:lnTo>
                  <a:lnTo>
                    <a:pt x="17735" y="18128"/>
                  </a:lnTo>
                  <a:lnTo>
                    <a:pt x="16811" y="17511"/>
                  </a:lnTo>
                  <a:lnTo>
                    <a:pt x="15886" y="16867"/>
                  </a:lnTo>
                  <a:lnTo>
                    <a:pt x="14990" y="16223"/>
                  </a:lnTo>
                  <a:lnTo>
                    <a:pt x="14121" y="15550"/>
                  </a:lnTo>
                  <a:lnTo>
                    <a:pt x="13225" y="14850"/>
                  </a:lnTo>
                  <a:lnTo>
                    <a:pt x="12384" y="14149"/>
                  </a:lnTo>
                  <a:lnTo>
                    <a:pt x="11544" y="13421"/>
                  </a:lnTo>
                  <a:lnTo>
                    <a:pt x="10703" y="12692"/>
                  </a:lnTo>
                  <a:lnTo>
                    <a:pt x="9891" y="11936"/>
                  </a:lnTo>
                  <a:lnTo>
                    <a:pt x="9078" y="11179"/>
                  </a:lnTo>
                  <a:lnTo>
                    <a:pt x="8294" y="10395"/>
                  </a:lnTo>
                  <a:lnTo>
                    <a:pt x="7509" y="9610"/>
                  </a:lnTo>
                  <a:lnTo>
                    <a:pt x="6753" y="8798"/>
                  </a:lnTo>
                  <a:lnTo>
                    <a:pt x="5996" y="7985"/>
                  </a:lnTo>
                  <a:lnTo>
                    <a:pt x="5268" y="7145"/>
                  </a:lnTo>
                  <a:lnTo>
                    <a:pt x="4539" y="6304"/>
                  </a:lnTo>
                  <a:lnTo>
                    <a:pt x="3839" y="5436"/>
                  </a:lnTo>
                  <a:lnTo>
                    <a:pt x="3166" y="4567"/>
                  </a:lnTo>
                  <a:lnTo>
                    <a:pt x="2494" y="3671"/>
                  </a:lnTo>
                  <a:lnTo>
                    <a:pt x="1850" y="2774"/>
                  </a:lnTo>
                  <a:lnTo>
                    <a:pt x="1205" y="1850"/>
                  </a:lnTo>
                  <a:lnTo>
                    <a:pt x="589" y="925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4;p19"/>
            <p:cNvSpPr/>
            <p:nvPr/>
          </p:nvSpPr>
          <p:spPr>
            <a:xfrm>
              <a:off x="4180646" y="2531041"/>
              <a:ext cx="786266" cy="84705"/>
            </a:xfrm>
            <a:custGeom>
              <a:avLst/>
              <a:gdLst/>
              <a:ahLst/>
              <a:cxnLst/>
              <a:rect l="l" t="t" r="r" b="b"/>
              <a:pathLst>
                <a:path w="48640" h="5240" fill="none" extrusionOk="0">
                  <a:moveTo>
                    <a:pt x="48639" y="1"/>
                  </a:moveTo>
                  <a:lnTo>
                    <a:pt x="48639" y="1"/>
                  </a:lnTo>
                  <a:lnTo>
                    <a:pt x="47238" y="617"/>
                  </a:lnTo>
                  <a:lnTo>
                    <a:pt x="45809" y="1205"/>
                  </a:lnTo>
                  <a:lnTo>
                    <a:pt x="44353" y="1738"/>
                  </a:lnTo>
                  <a:lnTo>
                    <a:pt x="42896" y="2242"/>
                  </a:lnTo>
                  <a:lnTo>
                    <a:pt x="41411" y="2718"/>
                  </a:lnTo>
                  <a:lnTo>
                    <a:pt x="39926" y="3139"/>
                  </a:lnTo>
                  <a:lnTo>
                    <a:pt x="38385" y="3531"/>
                  </a:lnTo>
                  <a:lnTo>
                    <a:pt x="36872" y="3867"/>
                  </a:lnTo>
                  <a:lnTo>
                    <a:pt x="35331" y="4203"/>
                  </a:lnTo>
                  <a:lnTo>
                    <a:pt x="33762" y="4455"/>
                  </a:lnTo>
                  <a:lnTo>
                    <a:pt x="32193" y="4708"/>
                  </a:lnTo>
                  <a:lnTo>
                    <a:pt x="30624" y="4876"/>
                  </a:lnTo>
                  <a:lnTo>
                    <a:pt x="29027" y="5044"/>
                  </a:lnTo>
                  <a:lnTo>
                    <a:pt x="27402" y="5156"/>
                  </a:lnTo>
                  <a:lnTo>
                    <a:pt x="25777" y="5212"/>
                  </a:lnTo>
                  <a:lnTo>
                    <a:pt x="24152" y="5240"/>
                  </a:lnTo>
                  <a:lnTo>
                    <a:pt x="24152" y="5240"/>
                  </a:lnTo>
                  <a:lnTo>
                    <a:pt x="22555" y="5212"/>
                  </a:lnTo>
                  <a:lnTo>
                    <a:pt x="20958" y="5156"/>
                  </a:lnTo>
                  <a:lnTo>
                    <a:pt x="19361" y="5044"/>
                  </a:lnTo>
                  <a:lnTo>
                    <a:pt x="17792" y="4904"/>
                  </a:lnTo>
                  <a:lnTo>
                    <a:pt x="16223" y="4708"/>
                  </a:lnTo>
                  <a:lnTo>
                    <a:pt x="14682" y="4483"/>
                  </a:lnTo>
                  <a:lnTo>
                    <a:pt x="13141" y="4231"/>
                  </a:lnTo>
                  <a:lnTo>
                    <a:pt x="11628" y="3923"/>
                  </a:lnTo>
                  <a:lnTo>
                    <a:pt x="10115" y="3587"/>
                  </a:lnTo>
                  <a:lnTo>
                    <a:pt x="8630" y="3195"/>
                  </a:lnTo>
                  <a:lnTo>
                    <a:pt x="7145" y="2774"/>
                  </a:lnTo>
                  <a:lnTo>
                    <a:pt x="5688" y="2326"/>
                  </a:lnTo>
                  <a:lnTo>
                    <a:pt x="4232" y="1850"/>
                  </a:lnTo>
                  <a:lnTo>
                    <a:pt x="2803" y="1317"/>
                  </a:lnTo>
                  <a:lnTo>
                    <a:pt x="1402" y="757"/>
                  </a:lnTo>
                  <a:lnTo>
                    <a:pt x="1" y="16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5;p19"/>
            <p:cNvSpPr/>
            <p:nvPr/>
          </p:nvSpPr>
          <p:spPr>
            <a:xfrm>
              <a:off x="4966928" y="2174137"/>
              <a:ext cx="416685" cy="356907"/>
            </a:xfrm>
            <a:custGeom>
              <a:avLst/>
              <a:gdLst/>
              <a:ahLst/>
              <a:cxnLst/>
              <a:rect l="l" t="t" r="r" b="b"/>
              <a:pathLst>
                <a:path w="25777" h="22079" fill="none" extrusionOk="0">
                  <a:moveTo>
                    <a:pt x="25776" y="1"/>
                  </a:moveTo>
                  <a:lnTo>
                    <a:pt x="25776" y="1"/>
                  </a:lnTo>
                  <a:lnTo>
                    <a:pt x="25188" y="898"/>
                  </a:lnTo>
                  <a:lnTo>
                    <a:pt x="24572" y="1766"/>
                  </a:lnTo>
                  <a:lnTo>
                    <a:pt x="23955" y="2663"/>
                  </a:lnTo>
                  <a:lnTo>
                    <a:pt x="23311" y="3503"/>
                  </a:lnTo>
                  <a:lnTo>
                    <a:pt x="22638" y="4372"/>
                  </a:lnTo>
                  <a:lnTo>
                    <a:pt x="21994" y="5212"/>
                  </a:lnTo>
                  <a:lnTo>
                    <a:pt x="21294" y="6025"/>
                  </a:lnTo>
                  <a:lnTo>
                    <a:pt x="20593" y="6837"/>
                  </a:lnTo>
                  <a:lnTo>
                    <a:pt x="19893" y="7650"/>
                  </a:lnTo>
                  <a:lnTo>
                    <a:pt x="19164" y="8434"/>
                  </a:lnTo>
                  <a:lnTo>
                    <a:pt x="18408" y="9219"/>
                  </a:lnTo>
                  <a:lnTo>
                    <a:pt x="17651" y="9975"/>
                  </a:lnTo>
                  <a:lnTo>
                    <a:pt x="16895" y="10704"/>
                  </a:lnTo>
                  <a:lnTo>
                    <a:pt x="16110" y="11460"/>
                  </a:lnTo>
                  <a:lnTo>
                    <a:pt x="15326" y="12161"/>
                  </a:lnTo>
                  <a:lnTo>
                    <a:pt x="14513" y="12889"/>
                  </a:lnTo>
                  <a:lnTo>
                    <a:pt x="13701" y="13561"/>
                  </a:lnTo>
                  <a:lnTo>
                    <a:pt x="12860" y="14234"/>
                  </a:lnTo>
                  <a:lnTo>
                    <a:pt x="12020" y="14906"/>
                  </a:lnTo>
                  <a:lnTo>
                    <a:pt x="11151" y="15551"/>
                  </a:lnTo>
                  <a:lnTo>
                    <a:pt x="10283" y="16195"/>
                  </a:lnTo>
                  <a:lnTo>
                    <a:pt x="9414" y="16811"/>
                  </a:lnTo>
                  <a:lnTo>
                    <a:pt x="8518" y="17400"/>
                  </a:lnTo>
                  <a:lnTo>
                    <a:pt x="7621" y="17988"/>
                  </a:lnTo>
                  <a:lnTo>
                    <a:pt x="6696" y="18548"/>
                  </a:lnTo>
                  <a:lnTo>
                    <a:pt x="5772" y="19109"/>
                  </a:lnTo>
                  <a:lnTo>
                    <a:pt x="4847" y="19641"/>
                  </a:lnTo>
                  <a:lnTo>
                    <a:pt x="3895" y="20173"/>
                  </a:lnTo>
                  <a:lnTo>
                    <a:pt x="2942" y="20678"/>
                  </a:lnTo>
                  <a:lnTo>
                    <a:pt x="1961" y="21154"/>
                  </a:lnTo>
                  <a:lnTo>
                    <a:pt x="981" y="21630"/>
                  </a:lnTo>
                  <a:lnTo>
                    <a:pt x="0" y="2207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6;p19"/>
            <p:cNvSpPr/>
            <p:nvPr/>
          </p:nvSpPr>
          <p:spPr>
            <a:xfrm>
              <a:off x="5383614" y="1647397"/>
              <a:ext cx="155362" cy="526737"/>
            </a:xfrm>
            <a:custGeom>
              <a:avLst/>
              <a:gdLst/>
              <a:ahLst/>
              <a:cxnLst/>
              <a:rect l="l" t="t" r="r" b="b"/>
              <a:pathLst>
                <a:path w="9611" h="32585" fill="none" extrusionOk="0">
                  <a:moveTo>
                    <a:pt x="9610" y="1"/>
                  </a:moveTo>
                  <a:lnTo>
                    <a:pt x="9610" y="1"/>
                  </a:lnTo>
                  <a:lnTo>
                    <a:pt x="9610" y="1121"/>
                  </a:lnTo>
                  <a:lnTo>
                    <a:pt x="9582" y="2242"/>
                  </a:lnTo>
                  <a:lnTo>
                    <a:pt x="9526" y="3363"/>
                  </a:lnTo>
                  <a:lnTo>
                    <a:pt x="9470" y="4483"/>
                  </a:lnTo>
                  <a:lnTo>
                    <a:pt x="9358" y="5576"/>
                  </a:lnTo>
                  <a:lnTo>
                    <a:pt x="9246" y="6669"/>
                  </a:lnTo>
                  <a:lnTo>
                    <a:pt x="9134" y="7762"/>
                  </a:lnTo>
                  <a:lnTo>
                    <a:pt x="8966" y="8854"/>
                  </a:lnTo>
                  <a:lnTo>
                    <a:pt x="8798" y="9919"/>
                  </a:lnTo>
                  <a:lnTo>
                    <a:pt x="8630" y="11012"/>
                  </a:lnTo>
                  <a:lnTo>
                    <a:pt x="8406" y="12076"/>
                  </a:lnTo>
                  <a:lnTo>
                    <a:pt x="8181" y="13113"/>
                  </a:lnTo>
                  <a:lnTo>
                    <a:pt x="7929" y="14178"/>
                  </a:lnTo>
                  <a:lnTo>
                    <a:pt x="7677" y="15214"/>
                  </a:lnTo>
                  <a:lnTo>
                    <a:pt x="7397" y="16251"/>
                  </a:lnTo>
                  <a:lnTo>
                    <a:pt x="7089" y="17287"/>
                  </a:lnTo>
                  <a:lnTo>
                    <a:pt x="6781" y="18296"/>
                  </a:lnTo>
                  <a:lnTo>
                    <a:pt x="6444" y="19333"/>
                  </a:lnTo>
                  <a:lnTo>
                    <a:pt x="6080" y="20313"/>
                  </a:lnTo>
                  <a:lnTo>
                    <a:pt x="5716" y="21322"/>
                  </a:lnTo>
                  <a:lnTo>
                    <a:pt x="5324" y="22303"/>
                  </a:lnTo>
                  <a:lnTo>
                    <a:pt x="4931" y="23283"/>
                  </a:lnTo>
                  <a:lnTo>
                    <a:pt x="4511" y="24264"/>
                  </a:lnTo>
                  <a:lnTo>
                    <a:pt x="4063" y="25216"/>
                  </a:lnTo>
                  <a:lnTo>
                    <a:pt x="3615" y="26169"/>
                  </a:lnTo>
                  <a:lnTo>
                    <a:pt x="3138" y="27122"/>
                  </a:lnTo>
                  <a:lnTo>
                    <a:pt x="2662" y="28046"/>
                  </a:lnTo>
                  <a:lnTo>
                    <a:pt x="2158" y="28971"/>
                  </a:lnTo>
                  <a:lnTo>
                    <a:pt x="1653" y="29895"/>
                  </a:lnTo>
                  <a:lnTo>
                    <a:pt x="1121" y="30792"/>
                  </a:lnTo>
                  <a:lnTo>
                    <a:pt x="561" y="31688"/>
                  </a:lnTo>
                  <a:lnTo>
                    <a:pt x="0" y="32585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7;p19"/>
            <p:cNvSpPr/>
            <p:nvPr/>
          </p:nvSpPr>
          <p:spPr>
            <a:xfrm>
              <a:off x="3613041" y="1885402"/>
              <a:ext cx="50742" cy="50742"/>
            </a:xfrm>
            <a:custGeom>
              <a:avLst/>
              <a:gdLst/>
              <a:ahLst/>
              <a:cxnLst/>
              <a:rect l="l" t="t" r="r" b="b"/>
              <a:pathLst>
                <a:path w="3139" h="3139" extrusionOk="0">
                  <a:moveTo>
                    <a:pt x="1570" y="1"/>
                  </a:moveTo>
                  <a:lnTo>
                    <a:pt x="1261" y="29"/>
                  </a:lnTo>
                  <a:lnTo>
                    <a:pt x="953" y="113"/>
                  </a:lnTo>
                  <a:lnTo>
                    <a:pt x="701" y="253"/>
                  </a:lnTo>
                  <a:lnTo>
                    <a:pt x="449" y="449"/>
                  </a:lnTo>
                  <a:lnTo>
                    <a:pt x="253" y="701"/>
                  </a:lnTo>
                  <a:lnTo>
                    <a:pt x="113" y="953"/>
                  </a:lnTo>
                  <a:lnTo>
                    <a:pt x="29" y="1262"/>
                  </a:lnTo>
                  <a:lnTo>
                    <a:pt x="1" y="1570"/>
                  </a:lnTo>
                  <a:lnTo>
                    <a:pt x="29" y="1878"/>
                  </a:lnTo>
                  <a:lnTo>
                    <a:pt x="113" y="2186"/>
                  </a:lnTo>
                  <a:lnTo>
                    <a:pt x="253" y="2438"/>
                  </a:lnTo>
                  <a:lnTo>
                    <a:pt x="449" y="2662"/>
                  </a:lnTo>
                  <a:lnTo>
                    <a:pt x="701" y="2859"/>
                  </a:lnTo>
                  <a:lnTo>
                    <a:pt x="953" y="2999"/>
                  </a:lnTo>
                  <a:lnTo>
                    <a:pt x="1261" y="3111"/>
                  </a:lnTo>
                  <a:lnTo>
                    <a:pt x="1570" y="3139"/>
                  </a:lnTo>
                  <a:lnTo>
                    <a:pt x="1878" y="3111"/>
                  </a:lnTo>
                  <a:lnTo>
                    <a:pt x="2186" y="2999"/>
                  </a:lnTo>
                  <a:lnTo>
                    <a:pt x="2438" y="2859"/>
                  </a:lnTo>
                  <a:lnTo>
                    <a:pt x="2662" y="2662"/>
                  </a:lnTo>
                  <a:lnTo>
                    <a:pt x="2858" y="2438"/>
                  </a:lnTo>
                  <a:lnTo>
                    <a:pt x="2999" y="2186"/>
                  </a:lnTo>
                  <a:lnTo>
                    <a:pt x="3111" y="1878"/>
                  </a:lnTo>
                  <a:lnTo>
                    <a:pt x="3139" y="1570"/>
                  </a:lnTo>
                  <a:lnTo>
                    <a:pt x="3111" y="1262"/>
                  </a:lnTo>
                  <a:lnTo>
                    <a:pt x="2999" y="953"/>
                  </a:lnTo>
                  <a:lnTo>
                    <a:pt x="2858" y="701"/>
                  </a:lnTo>
                  <a:lnTo>
                    <a:pt x="2662" y="449"/>
                  </a:lnTo>
                  <a:lnTo>
                    <a:pt x="2438" y="253"/>
                  </a:lnTo>
                  <a:lnTo>
                    <a:pt x="2186" y="113"/>
                  </a:lnTo>
                  <a:lnTo>
                    <a:pt x="1878" y="2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8;p19"/>
            <p:cNvSpPr/>
            <p:nvPr/>
          </p:nvSpPr>
          <p:spPr>
            <a:xfrm>
              <a:off x="5469667" y="1867990"/>
              <a:ext cx="69316" cy="68863"/>
            </a:xfrm>
            <a:custGeom>
              <a:avLst/>
              <a:gdLst/>
              <a:ahLst/>
              <a:cxnLst/>
              <a:rect l="l" t="t" r="r" b="b"/>
              <a:pathLst>
                <a:path w="4288" h="4260" extrusionOk="0">
                  <a:moveTo>
                    <a:pt x="1934" y="1"/>
                  </a:moveTo>
                  <a:lnTo>
                    <a:pt x="1710" y="57"/>
                  </a:lnTo>
                  <a:lnTo>
                    <a:pt x="1514" y="85"/>
                  </a:lnTo>
                  <a:lnTo>
                    <a:pt x="1318" y="169"/>
                  </a:lnTo>
                  <a:lnTo>
                    <a:pt x="1122" y="253"/>
                  </a:lnTo>
                  <a:lnTo>
                    <a:pt x="954" y="365"/>
                  </a:lnTo>
                  <a:lnTo>
                    <a:pt x="785" y="477"/>
                  </a:lnTo>
                  <a:lnTo>
                    <a:pt x="645" y="617"/>
                  </a:lnTo>
                  <a:lnTo>
                    <a:pt x="505" y="785"/>
                  </a:lnTo>
                  <a:lnTo>
                    <a:pt x="365" y="953"/>
                  </a:lnTo>
                  <a:lnTo>
                    <a:pt x="253" y="1121"/>
                  </a:lnTo>
                  <a:lnTo>
                    <a:pt x="169" y="1317"/>
                  </a:lnTo>
                  <a:lnTo>
                    <a:pt x="113" y="1514"/>
                  </a:lnTo>
                  <a:lnTo>
                    <a:pt x="57" y="1710"/>
                  </a:lnTo>
                  <a:lnTo>
                    <a:pt x="29" y="1906"/>
                  </a:lnTo>
                  <a:lnTo>
                    <a:pt x="1" y="2130"/>
                  </a:lnTo>
                  <a:lnTo>
                    <a:pt x="29" y="2354"/>
                  </a:lnTo>
                  <a:lnTo>
                    <a:pt x="57" y="2578"/>
                  </a:lnTo>
                  <a:lnTo>
                    <a:pt x="113" y="2774"/>
                  </a:lnTo>
                  <a:lnTo>
                    <a:pt x="169" y="2970"/>
                  </a:lnTo>
                  <a:lnTo>
                    <a:pt x="253" y="3139"/>
                  </a:lnTo>
                  <a:lnTo>
                    <a:pt x="365" y="3335"/>
                  </a:lnTo>
                  <a:lnTo>
                    <a:pt x="505" y="3503"/>
                  </a:lnTo>
                  <a:lnTo>
                    <a:pt x="645" y="3643"/>
                  </a:lnTo>
                  <a:lnTo>
                    <a:pt x="785" y="3783"/>
                  </a:lnTo>
                  <a:lnTo>
                    <a:pt x="954" y="3895"/>
                  </a:lnTo>
                  <a:lnTo>
                    <a:pt x="1122" y="4007"/>
                  </a:lnTo>
                  <a:lnTo>
                    <a:pt x="1318" y="4091"/>
                  </a:lnTo>
                  <a:lnTo>
                    <a:pt x="1514" y="4175"/>
                  </a:lnTo>
                  <a:lnTo>
                    <a:pt x="1710" y="4231"/>
                  </a:lnTo>
                  <a:lnTo>
                    <a:pt x="1934" y="4259"/>
                  </a:lnTo>
                  <a:lnTo>
                    <a:pt x="2354" y="4259"/>
                  </a:lnTo>
                  <a:lnTo>
                    <a:pt x="2579" y="4231"/>
                  </a:lnTo>
                  <a:lnTo>
                    <a:pt x="2775" y="4175"/>
                  </a:lnTo>
                  <a:lnTo>
                    <a:pt x="2971" y="4091"/>
                  </a:lnTo>
                  <a:lnTo>
                    <a:pt x="3167" y="4007"/>
                  </a:lnTo>
                  <a:lnTo>
                    <a:pt x="3335" y="3895"/>
                  </a:lnTo>
                  <a:lnTo>
                    <a:pt x="3503" y="3783"/>
                  </a:lnTo>
                  <a:lnTo>
                    <a:pt x="3643" y="3643"/>
                  </a:lnTo>
                  <a:lnTo>
                    <a:pt x="3783" y="3503"/>
                  </a:lnTo>
                  <a:lnTo>
                    <a:pt x="3923" y="3335"/>
                  </a:lnTo>
                  <a:lnTo>
                    <a:pt x="4007" y="3139"/>
                  </a:lnTo>
                  <a:lnTo>
                    <a:pt x="4120" y="2970"/>
                  </a:lnTo>
                  <a:lnTo>
                    <a:pt x="4176" y="2774"/>
                  </a:lnTo>
                  <a:lnTo>
                    <a:pt x="4232" y="2578"/>
                  </a:lnTo>
                  <a:lnTo>
                    <a:pt x="4260" y="2354"/>
                  </a:lnTo>
                  <a:lnTo>
                    <a:pt x="4288" y="2130"/>
                  </a:lnTo>
                  <a:lnTo>
                    <a:pt x="4260" y="1906"/>
                  </a:lnTo>
                  <a:lnTo>
                    <a:pt x="4232" y="1710"/>
                  </a:lnTo>
                  <a:lnTo>
                    <a:pt x="4176" y="1514"/>
                  </a:lnTo>
                  <a:lnTo>
                    <a:pt x="4120" y="1317"/>
                  </a:lnTo>
                  <a:lnTo>
                    <a:pt x="4007" y="1121"/>
                  </a:lnTo>
                  <a:lnTo>
                    <a:pt x="3923" y="953"/>
                  </a:lnTo>
                  <a:lnTo>
                    <a:pt x="3783" y="785"/>
                  </a:lnTo>
                  <a:lnTo>
                    <a:pt x="3643" y="617"/>
                  </a:lnTo>
                  <a:lnTo>
                    <a:pt x="3503" y="477"/>
                  </a:lnTo>
                  <a:lnTo>
                    <a:pt x="3335" y="365"/>
                  </a:lnTo>
                  <a:lnTo>
                    <a:pt x="3167" y="253"/>
                  </a:lnTo>
                  <a:lnTo>
                    <a:pt x="2971" y="169"/>
                  </a:lnTo>
                  <a:lnTo>
                    <a:pt x="2775" y="85"/>
                  </a:lnTo>
                  <a:lnTo>
                    <a:pt x="2579" y="57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dk2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9;p19"/>
            <p:cNvSpPr/>
            <p:nvPr/>
          </p:nvSpPr>
          <p:spPr>
            <a:xfrm>
              <a:off x="3929573" y="2366112"/>
              <a:ext cx="57984" cy="57984"/>
            </a:xfrm>
            <a:custGeom>
              <a:avLst/>
              <a:gdLst/>
              <a:ahLst/>
              <a:cxnLst/>
              <a:rect l="l" t="t" r="r" b="b"/>
              <a:pathLst>
                <a:path w="3587" h="3587" extrusionOk="0">
                  <a:moveTo>
                    <a:pt x="1598" y="0"/>
                  </a:moveTo>
                  <a:lnTo>
                    <a:pt x="1430" y="28"/>
                  </a:lnTo>
                  <a:lnTo>
                    <a:pt x="1261" y="84"/>
                  </a:lnTo>
                  <a:lnTo>
                    <a:pt x="1093" y="140"/>
                  </a:lnTo>
                  <a:lnTo>
                    <a:pt x="925" y="224"/>
                  </a:lnTo>
                  <a:lnTo>
                    <a:pt x="785" y="308"/>
                  </a:lnTo>
                  <a:lnTo>
                    <a:pt x="505" y="532"/>
                  </a:lnTo>
                  <a:lnTo>
                    <a:pt x="309" y="785"/>
                  </a:lnTo>
                  <a:lnTo>
                    <a:pt x="197" y="925"/>
                  </a:lnTo>
                  <a:lnTo>
                    <a:pt x="141" y="1093"/>
                  </a:lnTo>
                  <a:lnTo>
                    <a:pt x="57" y="1261"/>
                  </a:lnTo>
                  <a:lnTo>
                    <a:pt x="29" y="1429"/>
                  </a:lnTo>
                  <a:lnTo>
                    <a:pt x="1" y="1597"/>
                  </a:lnTo>
                  <a:lnTo>
                    <a:pt x="1" y="1793"/>
                  </a:lnTo>
                  <a:lnTo>
                    <a:pt x="1" y="1989"/>
                  </a:lnTo>
                  <a:lnTo>
                    <a:pt x="29" y="2157"/>
                  </a:lnTo>
                  <a:lnTo>
                    <a:pt x="57" y="2325"/>
                  </a:lnTo>
                  <a:lnTo>
                    <a:pt x="141" y="2494"/>
                  </a:lnTo>
                  <a:lnTo>
                    <a:pt x="197" y="2634"/>
                  </a:lnTo>
                  <a:lnTo>
                    <a:pt x="309" y="2802"/>
                  </a:lnTo>
                  <a:lnTo>
                    <a:pt x="505" y="3054"/>
                  </a:lnTo>
                  <a:lnTo>
                    <a:pt x="785" y="3278"/>
                  </a:lnTo>
                  <a:lnTo>
                    <a:pt x="925" y="3362"/>
                  </a:lnTo>
                  <a:lnTo>
                    <a:pt x="1093" y="3446"/>
                  </a:lnTo>
                  <a:lnTo>
                    <a:pt x="1261" y="3502"/>
                  </a:lnTo>
                  <a:lnTo>
                    <a:pt x="1430" y="3558"/>
                  </a:lnTo>
                  <a:lnTo>
                    <a:pt x="1598" y="3586"/>
                  </a:lnTo>
                  <a:lnTo>
                    <a:pt x="1962" y="3586"/>
                  </a:lnTo>
                  <a:lnTo>
                    <a:pt x="2130" y="3558"/>
                  </a:lnTo>
                  <a:lnTo>
                    <a:pt x="2326" y="3502"/>
                  </a:lnTo>
                  <a:lnTo>
                    <a:pt x="2494" y="3446"/>
                  </a:lnTo>
                  <a:lnTo>
                    <a:pt x="2634" y="3362"/>
                  </a:lnTo>
                  <a:lnTo>
                    <a:pt x="2774" y="3278"/>
                  </a:lnTo>
                  <a:lnTo>
                    <a:pt x="3055" y="3054"/>
                  </a:lnTo>
                  <a:lnTo>
                    <a:pt x="3279" y="2802"/>
                  </a:lnTo>
                  <a:lnTo>
                    <a:pt x="3363" y="2634"/>
                  </a:lnTo>
                  <a:lnTo>
                    <a:pt x="3447" y="2494"/>
                  </a:lnTo>
                  <a:lnTo>
                    <a:pt x="3503" y="2325"/>
                  </a:lnTo>
                  <a:lnTo>
                    <a:pt x="3531" y="2157"/>
                  </a:lnTo>
                  <a:lnTo>
                    <a:pt x="3559" y="1989"/>
                  </a:lnTo>
                  <a:lnTo>
                    <a:pt x="3587" y="1793"/>
                  </a:lnTo>
                  <a:lnTo>
                    <a:pt x="3559" y="1597"/>
                  </a:lnTo>
                  <a:lnTo>
                    <a:pt x="3531" y="1429"/>
                  </a:lnTo>
                  <a:lnTo>
                    <a:pt x="3503" y="1261"/>
                  </a:lnTo>
                  <a:lnTo>
                    <a:pt x="3447" y="1093"/>
                  </a:lnTo>
                  <a:lnTo>
                    <a:pt x="3363" y="925"/>
                  </a:lnTo>
                  <a:lnTo>
                    <a:pt x="3279" y="785"/>
                  </a:lnTo>
                  <a:lnTo>
                    <a:pt x="3055" y="532"/>
                  </a:lnTo>
                  <a:lnTo>
                    <a:pt x="2774" y="308"/>
                  </a:lnTo>
                  <a:lnTo>
                    <a:pt x="2634" y="224"/>
                  </a:lnTo>
                  <a:lnTo>
                    <a:pt x="2494" y="140"/>
                  </a:lnTo>
                  <a:lnTo>
                    <a:pt x="2326" y="84"/>
                  </a:lnTo>
                  <a:lnTo>
                    <a:pt x="2130" y="2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1"/>
            </a:solidFill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0;p19"/>
            <p:cNvSpPr/>
            <p:nvPr/>
          </p:nvSpPr>
          <p:spPr>
            <a:xfrm>
              <a:off x="5175726" y="2322560"/>
              <a:ext cx="86968" cy="86968"/>
            </a:xfrm>
            <a:custGeom>
              <a:avLst/>
              <a:gdLst/>
              <a:ahLst/>
              <a:cxnLst/>
              <a:rect l="l" t="t" r="r" b="b"/>
              <a:pathLst>
                <a:path w="5380" h="5380" extrusionOk="0">
                  <a:moveTo>
                    <a:pt x="2690" y="0"/>
                  </a:moveTo>
                  <a:lnTo>
                    <a:pt x="2410" y="28"/>
                  </a:lnTo>
                  <a:lnTo>
                    <a:pt x="2130" y="56"/>
                  </a:lnTo>
                  <a:lnTo>
                    <a:pt x="1878" y="140"/>
                  </a:lnTo>
                  <a:lnTo>
                    <a:pt x="1626" y="224"/>
                  </a:lnTo>
                  <a:lnTo>
                    <a:pt x="1402" y="336"/>
                  </a:lnTo>
                  <a:lnTo>
                    <a:pt x="1177" y="476"/>
                  </a:lnTo>
                  <a:lnTo>
                    <a:pt x="981" y="616"/>
                  </a:lnTo>
                  <a:lnTo>
                    <a:pt x="785" y="813"/>
                  </a:lnTo>
                  <a:lnTo>
                    <a:pt x="617" y="981"/>
                  </a:lnTo>
                  <a:lnTo>
                    <a:pt x="449" y="1205"/>
                  </a:lnTo>
                  <a:lnTo>
                    <a:pt x="309" y="1429"/>
                  </a:lnTo>
                  <a:lnTo>
                    <a:pt x="197" y="1653"/>
                  </a:lnTo>
                  <a:lnTo>
                    <a:pt x="113" y="1905"/>
                  </a:lnTo>
                  <a:lnTo>
                    <a:pt x="57" y="2157"/>
                  </a:lnTo>
                  <a:lnTo>
                    <a:pt x="1" y="2438"/>
                  </a:lnTo>
                  <a:lnTo>
                    <a:pt x="1" y="2690"/>
                  </a:lnTo>
                  <a:lnTo>
                    <a:pt x="1" y="2970"/>
                  </a:lnTo>
                  <a:lnTo>
                    <a:pt x="57" y="3250"/>
                  </a:lnTo>
                  <a:lnTo>
                    <a:pt x="113" y="3502"/>
                  </a:lnTo>
                  <a:lnTo>
                    <a:pt x="197" y="3754"/>
                  </a:lnTo>
                  <a:lnTo>
                    <a:pt x="309" y="3978"/>
                  </a:lnTo>
                  <a:lnTo>
                    <a:pt x="449" y="4203"/>
                  </a:lnTo>
                  <a:lnTo>
                    <a:pt x="617" y="4399"/>
                  </a:lnTo>
                  <a:lnTo>
                    <a:pt x="785" y="4595"/>
                  </a:lnTo>
                  <a:lnTo>
                    <a:pt x="981" y="4763"/>
                  </a:lnTo>
                  <a:lnTo>
                    <a:pt x="1177" y="4931"/>
                  </a:lnTo>
                  <a:lnTo>
                    <a:pt x="1402" y="5071"/>
                  </a:lnTo>
                  <a:lnTo>
                    <a:pt x="1626" y="5183"/>
                  </a:lnTo>
                  <a:lnTo>
                    <a:pt x="1878" y="5267"/>
                  </a:lnTo>
                  <a:lnTo>
                    <a:pt x="2130" y="5323"/>
                  </a:lnTo>
                  <a:lnTo>
                    <a:pt x="2410" y="5379"/>
                  </a:lnTo>
                  <a:lnTo>
                    <a:pt x="2942" y="5379"/>
                  </a:lnTo>
                  <a:lnTo>
                    <a:pt x="3223" y="5323"/>
                  </a:lnTo>
                  <a:lnTo>
                    <a:pt x="3475" y="5267"/>
                  </a:lnTo>
                  <a:lnTo>
                    <a:pt x="3727" y="5183"/>
                  </a:lnTo>
                  <a:lnTo>
                    <a:pt x="3951" y="5071"/>
                  </a:lnTo>
                  <a:lnTo>
                    <a:pt x="4175" y="4931"/>
                  </a:lnTo>
                  <a:lnTo>
                    <a:pt x="4399" y="4763"/>
                  </a:lnTo>
                  <a:lnTo>
                    <a:pt x="4567" y="4595"/>
                  </a:lnTo>
                  <a:lnTo>
                    <a:pt x="4764" y="4399"/>
                  </a:lnTo>
                  <a:lnTo>
                    <a:pt x="4904" y="4203"/>
                  </a:lnTo>
                  <a:lnTo>
                    <a:pt x="5044" y="3978"/>
                  </a:lnTo>
                  <a:lnTo>
                    <a:pt x="5156" y="3754"/>
                  </a:lnTo>
                  <a:lnTo>
                    <a:pt x="5240" y="3502"/>
                  </a:lnTo>
                  <a:lnTo>
                    <a:pt x="5324" y="3250"/>
                  </a:lnTo>
                  <a:lnTo>
                    <a:pt x="5352" y="2970"/>
                  </a:lnTo>
                  <a:lnTo>
                    <a:pt x="5380" y="2690"/>
                  </a:lnTo>
                  <a:lnTo>
                    <a:pt x="5352" y="2438"/>
                  </a:lnTo>
                  <a:lnTo>
                    <a:pt x="5324" y="2157"/>
                  </a:lnTo>
                  <a:lnTo>
                    <a:pt x="5240" y="1905"/>
                  </a:lnTo>
                  <a:lnTo>
                    <a:pt x="5156" y="1653"/>
                  </a:lnTo>
                  <a:lnTo>
                    <a:pt x="5044" y="1429"/>
                  </a:lnTo>
                  <a:lnTo>
                    <a:pt x="4904" y="1205"/>
                  </a:lnTo>
                  <a:lnTo>
                    <a:pt x="4764" y="981"/>
                  </a:lnTo>
                  <a:lnTo>
                    <a:pt x="4567" y="813"/>
                  </a:lnTo>
                  <a:lnTo>
                    <a:pt x="4399" y="616"/>
                  </a:lnTo>
                  <a:lnTo>
                    <a:pt x="4175" y="476"/>
                  </a:lnTo>
                  <a:lnTo>
                    <a:pt x="3951" y="336"/>
                  </a:lnTo>
                  <a:lnTo>
                    <a:pt x="3727" y="224"/>
                  </a:lnTo>
                  <a:lnTo>
                    <a:pt x="3475" y="140"/>
                  </a:lnTo>
                  <a:lnTo>
                    <a:pt x="3223" y="56"/>
                  </a:lnTo>
                  <a:lnTo>
                    <a:pt x="2942" y="28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accent3"/>
            </a:solidFill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1;p19"/>
            <p:cNvSpPr/>
            <p:nvPr/>
          </p:nvSpPr>
          <p:spPr>
            <a:xfrm>
              <a:off x="4535661" y="2583820"/>
              <a:ext cx="70673" cy="70673"/>
            </a:xfrm>
            <a:custGeom>
              <a:avLst/>
              <a:gdLst/>
              <a:ahLst/>
              <a:cxnLst/>
              <a:rect l="l" t="t" r="r" b="b"/>
              <a:pathLst>
                <a:path w="4372" h="4372" extrusionOk="0">
                  <a:moveTo>
                    <a:pt x="2186" y="0"/>
                  </a:moveTo>
                  <a:lnTo>
                    <a:pt x="1962" y="28"/>
                  </a:lnTo>
                  <a:lnTo>
                    <a:pt x="1738" y="56"/>
                  </a:lnTo>
                  <a:lnTo>
                    <a:pt x="1542" y="112"/>
                  </a:lnTo>
                  <a:lnTo>
                    <a:pt x="1345" y="196"/>
                  </a:lnTo>
                  <a:lnTo>
                    <a:pt x="1149" y="280"/>
                  </a:lnTo>
                  <a:lnTo>
                    <a:pt x="953" y="393"/>
                  </a:lnTo>
                  <a:lnTo>
                    <a:pt x="785" y="505"/>
                  </a:lnTo>
                  <a:lnTo>
                    <a:pt x="645" y="645"/>
                  </a:lnTo>
                  <a:lnTo>
                    <a:pt x="505" y="813"/>
                  </a:lnTo>
                  <a:lnTo>
                    <a:pt x="365" y="981"/>
                  </a:lnTo>
                  <a:lnTo>
                    <a:pt x="281" y="1149"/>
                  </a:lnTo>
                  <a:lnTo>
                    <a:pt x="169" y="1345"/>
                  </a:lnTo>
                  <a:lnTo>
                    <a:pt x="113" y="1541"/>
                  </a:lnTo>
                  <a:lnTo>
                    <a:pt x="57" y="1765"/>
                  </a:lnTo>
                  <a:lnTo>
                    <a:pt x="29" y="1962"/>
                  </a:lnTo>
                  <a:lnTo>
                    <a:pt x="1" y="2186"/>
                  </a:lnTo>
                  <a:lnTo>
                    <a:pt x="29" y="2410"/>
                  </a:lnTo>
                  <a:lnTo>
                    <a:pt x="57" y="2634"/>
                  </a:lnTo>
                  <a:lnTo>
                    <a:pt x="113" y="2858"/>
                  </a:lnTo>
                  <a:lnTo>
                    <a:pt x="169" y="3054"/>
                  </a:lnTo>
                  <a:lnTo>
                    <a:pt x="281" y="3250"/>
                  </a:lnTo>
                  <a:lnTo>
                    <a:pt x="365" y="3418"/>
                  </a:lnTo>
                  <a:lnTo>
                    <a:pt x="505" y="3587"/>
                  </a:lnTo>
                  <a:lnTo>
                    <a:pt x="645" y="3755"/>
                  </a:lnTo>
                  <a:lnTo>
                    <a:pt x="785" y="3895"/>
                  </a:lnTo>
                  <a:lnTo>
                    <a:pt x="953" y="4007"/>
                  </a:lnTo>
                  <a:lnTo>
                    <a:pt x="1149" y="4119"/>
                  </a:lnTo>
                  <a:lnTo>
                    <a:pt x="1345" y="4203"/>
                  </a:lnTo>
                  <a:lnTo>
                    <a:pt x="1542" y="4287"/>
                  </a:lnTo>
                  <a:lnTo>
                    <a:pt x="1738" y="4343"/>
                  </a:lnTo>
                  <a:lnTo>
                    <a:pt x="1962" y="4371"/>
                  </a:lnTo>
                  <a:lnTo>
                    <a:pt x="2410" y="4371"/>
                  </a:lnTo>
                  <a:lnTo>
                    <a:pt x="2634" y="4343"/>
                  </a:lnTo>
                  <a:lnTo>
                    <a:pt x="2830" y="4287"/>
                  </a:lnTo>
                  <a:lnTo>
                    <a:pt x="3026" y="4203"/>
                  </a:lnTo>
                  <a:lnTo>
                    <a:pt x="3223" y="4119"/>
                  </a:lnTo>
                  <a:lnTo>
                    <a:pt x="3419" y="4007"/>
                  </a:lnTo>
                  <a:lnTo>
                    <a:pt x="3587" y="3895"/>
                  </a:lnTo>
                  <a:lnTo>
                    <a:pt x="3727" y="3755"/>
                  </a:lnTo>
                  <a:lnTo>
                    <a:pt x="3867" y="3587"/>
                  </a:lnTo>
                  <a:lnTo>
                    <a:pt x="4007" y="3418"/>
                  </a:lnTo>
                  <a:lnTo>
                    <a:pt x="4119" y="3250"/>
                  </a:lnTo>
                  <a:lnTo>
                    <a:pt x="4203" y="3054"/>
                  </a:lnTo>
                  <a:lnTo>
                    <a:pt x="4287" y="2858"/>
                  </a:lnTo>
                  <a:lnTo>
                    <a:pt x="4315" y="2634"/>
                  </a:lnTo>
                  <a:lnTo>
                    <a:pt x="4371" y="2410"/>
                  </a:lnTo>
                  <a:lnTo>
                    <a:pt x="4371" y="2186"/>
                  </a:lnTo>
                  <a:lnTo>
                    <a:pt x="4371" y="1962"/>
                  </a:lnTo>
                  <a:lnTo>
                    <a:pt x="4315" y="1765"/>
                  </a:lnTo>
                  <a:lnTo>
                    <a:pt x="4287" y="1541"/>
                  </a:lnTo>
                  <a:lnTo>
                    <a:pt x="4203" y="1345"/>
                  </a:lnTo>
                  <a:lnTo>
                    <a:pt x="4119" y="1149"/>
                  </a:lnTo>
                  <a:lnTo>
                    <a:pt x="4007" y="981"/>
                  </a:lnTo>
                  <a:lnTo>
                    <a:pt x="3867" y="813"/>
                  </a:lnTo>
                  <a:lnTo>
                    <a:pt x="3727" y="645"/>
                  </a:lnTo>
                  <a:lnTo>
                    <a:pt x="3587" y="505"/>
                  </a:lnTo>
                  <a:lnTo>
                    <a:pt x="3419" y="393"/>
                  </a:lnTo>
                  <a:lnTo>
                    <a:pt x="3223" y="280"/>
                  </a:lnTo>
                  <a:lnTo>
                    <a:pt x="3026" y="196"/>
                  </a:lnTo>
                  <a:lnTo>
                    <a:pt x="2830" y="112"/>
                  </a:lnTo>
                  <a:lnTo>
                    <a:pt x="2634" y="56"/>
                  </a:lnTo>
                  <a:lnTo>
                    <a:pt x="2410" y="2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chemeClr val="accent2"/>
            </a:solidFill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2;p19"/>
            <p:cNvSpPr/>
            <p:nvPr/>
          </p:nvSpPr>
          <p:spPr>
            <a:xfrm>
              <a:off x="3879463" y="2929620"/>
              <a:ext cx="1383174" cy="1066583"/>
            </a:xfrm>
            <a:custGeom>
              <a:avLst/>
              <a:gdLst/>
              <a:ahLst/>
              <a:cxnLst/>
              <a:rect l="l" t="t" r="r" b="b"/>
              <a:pathLst>
                <a:path w="85566" h="65981" extrusionOk="0">
                  <a:moveTo>
                    <a:pt x="23619" y="0"/>
                  </a:moveTo>
                  <a:lnTo>
                    <a:pt x="23031" y="56"/>
                  </a:lnTo>
                  <a:lnTo>
                    <a:pt x="22442" y="168"/>
                  </a:lnTo>
                  <a:lnTo>
                    <a:pt x="21854" y="364"/>
                  </a:lnTo>
                  <a:lnTo>
                    <a:pt x="21294" y="560"/>
                  </a:lnTo>
                  <a:lnTo>
                    <a:pt x="20761" y="841"/>
                  </a:lnTo>
                  <a:lnTo>
                    <a:pt x="20257" y="1149"/>
                  </a:lnTo>
                  <a:lnTo>
                    <a:pt x="19781" y="1513"/>
                  </a:lnTo>
                  <a:lnTo>
                    <a:pt x="19332" y="1905"/>
                  </a:lnTo>
                  <a:lnTo>
                    <a:pt x="18912" y="2353"/>
                  </a:lnTo>
                  <a:lnTo>
                    <a:pt x="18548" y="2830"/>
                  </a:lnTo>
                  <a:lnTo>
                    <a:pt x="18212" y="3334"/>
                  </a:lnTo>
                  <a:lnTo>
                    <a:pt x="17903" y="3894"/>
                  </a:lnTo>
                  <a:lnTo>
                    <a:pt x="17679" y="4483"/>
                  </a:lnTo>
                  <a:lnTo>
                    <a:pt x="421" y="52084"/>
                  </a:lnTo>
                  <a:lnTo>
                    <a:pt x="281" y="52421"/>
                  </a:lnTo>
                  <a:lnTo>
                    <a:pt x="196" y="52785"/>
                  </a:lnTo>
                  <a:lnTo>
                    <a:pt x="112" y="53149"/>
                  </a:lnTo>
                  <a:lnTo>
                    <a:pt x="56" y="53485"/>
                  </a:lnTo>
                  <a:lnTo>
                    <a:pt x="28" y="53849"/>
                  </a:lnTo>
                  <a:lnTo>
                    <a:pt x="0" y="54186"/>
                  </a:lnTo>
                  <a:lnTo>
                    <a:pt x="0" y="54550"/>
                  </a:lnTo>
                  <a:lnTo>
                    <a:pt x="28" y="54886"/>
                  </a:lnTo>
                  <a:lnTo>
                    <a:pt x="56" y="55222"/>
                  </a:lnTo>
                  <a:lnTo>
                    <a:pt x="112" y="55587"/>
                  </a:lnTo>
                  <a:lnTo>
                    <a:pt x="168" y="55923"/>
                  </a:lnTo>
                  <a:lnTo>
                    <a:pt x="253" y="56231"/>
                  </a:lnTo>
                  <a:lnTo>
                    <a:pt x="365" y="56567"/>
                  </a:lnTo>
                  <a:lnTo>
                    <a:pt x="477" y="56903"/>
                  </a:lnTo>
                  <a:lnTo>
                    <a:pt x="617" y="57212"/>
                  </a:lnTo>
                  <a:lnTo>
                    <a:pt x="757" y="57520"/>
                  </a:lnTo>
                  <a:lnTo>
                    <a:pt x="925" y="57828"/>
                  </a:lnTo>
                  <a:lnTo>
                    <a:pt x="1093" y="58108"/>
                  </a:lnTo>
                  <a:lnTo>
                    <a:pt x="1289" y="58388"/>
                  </a:lnTo>
                  <a:lnTo>
                    <a:pt x="1485" y="58668"/>
                  </a:lnTo>
                  <a:lnTo>
                    <a:pt x="1709" y="58921"/>
                  </a:lnTo>
                  <a:lnTo>
                    <a:pt x="1962" y="59173"/>
                  </a:lnTo>
                  <a:lnTo>
                    <a:pt x="2186" y="59425"/>
                  </a:lnTo>
                  <a:lnTo>
                    <a:pt x="2466" y="59649"/>
                  </a:lnTo>
                  <a:lnTo>
                    <a:pt x="2718" y="59845"/>
                  </a:lnTo>
                  <a:lnTo>
                    <a:pt x="3026" y="60041"/>
                  </a:lnTo>
                  <a:lnTo>
                    <a:pt x="3306" y="60237"/>
                  </a:lnTo>
                  <a:lnTo>
                    <a:pt x="3615" y="60406"/>
                  </a:lnTo>
                  <a:lnTo>
                    <a:pt x="3951" y="60574"/>
                  </a:lnTo>
                  <a:lnTo>
                    <a:pt x="4259" y="60714"/>
                  </a:lnTo>
                  <a:lnTo>
                    <a:pt x="4623" y="60826"/>
                  </a:lnTo>
                  <a:lnTo>
                    <a:pt x="4959" y="60938"/>
                  </a:lnTo>
                  <a:lnTo>
                    <a:pt x="7229" y="61526"/>
                  </a:lnTo>
                  <a:lnTo>
                    <a:pt x="9526" y="62115"/>
                  </a:lnTo>
                  <a:lnTo>
                    <a:pt x="11796" y="62619"/>
                  </a:lnTo>
                  <a:lnTo>
                    <a:pt x="14121" y="63123"/>
                  </a:lnTo>
                  <a:lnTo>
                    <a:pt x="16447" y="63572"/>
                  </a:lnTo>
                  <a:lnTo>
                    <a:pt x="18772" y="63992"/>
                  </a:lnTo>
                  <a:lnTo>
                    <a:pt x="21126" y="64356"/>
                  </a:lnTo>
                  <a:lnTo>
                    <a:pt x="23479" y="64692"/>
                  </a:lnTo>
                  <a:lnTo>
                    <a:pt x="25860" y="65000"/>
                  </a:lnTo>
                  <a:lnTo>
                    <a:pt x="28242" y="65253"/>
                  </a:lnTo>
                  <a:lnTo>
                    <a:pt x="30651" y="65477"/>
                  </a:lnTo>
                  <a:lnTo>
                    <a:pt x="33061" y="65673"/>
                  </a:lnTo>
                  <a:lnTo>
                    <a:pt x="35470" y="65813"/>
                  </a:lnTo>
                  <a:lnTo>
                    <a:pt x="37908" y="65897"/>
                  </a:lnTo>
                  <a:lnTo>
                    <a:pt x="40345" y="65981"/>
                  </a:lnTo>
                  <a:lnTo>
                    <a:pt x="45249" y="65981"/>
                  </a:lnTo>
                  <a:lnTo>
                    <a:pt x="47686" y="65897"/>
                  </a:lnTo>
                  <a:lnTo>
                    <a:pt x="50096" y="65813"/>
                  </a:lnTo>
                  <a:lnTo>
                    <a:pt x="52533" y="65673"/>
                  </a:lnTo>
                  <a:lnTo>
                    <a:pt x="54943" y="65477"/>
                  </a:lnTo>
                  <a:lnTo>
                    <a:pt x="57324" y="65253"/>
                  </a:lnTo>
                  <a:lnTo>
                    <a:pt x="59706" y="65000"/>
                  </a:lnTo>
                  <a:lnTo>
                    <a:pt x="62087" y="64692"/>
                  </a:lnTo>
                  <a:lnTo>
                    <a:pt x="64440" y="64356"/>
                  </a:lnTo>
                  <a:lnTo>
                    <a:pt x="66794" y="63992"/>
                  </a:lnTo>
                  <a:lnTo>
                    <a:pt x="69147" y="63572"/>
                  </a:lnTo>
                  <a:lnTo>
                    <a:pt x="71473" y="63123"/>
                  </a:lnTo>
                  <a:lnTo>
                    <a:pt x="73770" y="62619"/>
                  </a:lnTo>
                  <a:lnTo>
                    <a:pt x="76068" y="62115"/>
                  </a:lnTo>
                  <a:lnTo>
                    <a:pt x="78337" y="61526"/>
                  </a:lnTo>
                  <a:lnTo>
                    <a:pt x="80607" y="60938"/>
                  </a:lnTo>
                  <a:lnTo>
                    <a:pt x="80971" y="60826"/>
                  </a:lnTo>
                  <a:lnTo>
                    <a:pt x="81307" y="60714"/>
                  </a:lnTo>
                  <a:lnTo>
                    <a:pt x="81643" y="60574"/>
                  </a:lnTo>
                  <a:lnTo>
                    <a:pt x="81951" y="60406"/>
                  </a:lnTo>
                  <a:lnTo>
                    <a:pt x="82260" y="60237"/>
                  </a:lnTo>
                  <a:lnTo>
                    <a:pt x="82568" y="60041"/>
                  </a:lnTo>
                  <a:lnTo>
                    <a:pt x="82848" y="59845"/>
                  </a:lnTo>
                  <a:lnTo>
                    <a:pt x="83128" y="59649"/>
                  </a:lnTo>
                  <a:lnTo>
                    <a:pt x="83380" y="59425"/>
                  </a:lnTo>
                  <a:lnTo>
                    <a:pt x="83632" y="59173"/>
                  </a:lnTo>
                  <a:lnTo>
                    <a:pt x="83857" y="58921"/>
                  </a:lnTo>
                  <a:lnTo>
                    <a:pt x="84081" y="58668"/>
                  </a:lnTo>
                  <a:lnTo>
                    <a:pt x="84277" y="58388"/>
                  </a:lnTo>
                  <a:lnTo>
                    <a:pt x="84473" y="58108"/>
                  </a:lnTo>
                  <a:lnTo>
                    <a:pt x="84669" y="57828"/>
                  </a:lnTo>
                  <a:lnTo>
                    <a:pt x="84837" y="57520"/>
                  </a:lnTo>
                  <a:lnTo>
                    <a:pt x="84977" y="57212"/>
                  </a:lnTo>
                  <a:lnTo>
                    <a:pt x="85117" y="56903"/>
                  </a:lnTo>
                  <a:lnTo>
                    <a:pt x="85229" y="56567"/>
                  </a:lnTo>
                  <a:lnTo>
                    <a:pt x="85313" y="56231"/>
                  </a:lnTo>
                  <a:lnTo>
                    <a:pt x="85398" y="55923"/>
                  </a:lnTo>
                  <a:lnTo>
                    <a:pt x="85482" y="55587"/>
                  </a:lnTo>
                  <a:lnTo>
                    <a:pt x="85538" y="55222"/>
                  </a:lnTo>
                  <a:lnTo>
                    <a:pt x="85566" y="54886"/>
                  </a:lnTo>
                  <a:lnTo>
                    <a:pt x="85566" y="54550"/>
                  </a:lnTo>
                  <a:lnTo>
                    <a:pt x="85566" y="54186"/>
                  </a:lnTo>
                  <a:lnTo>
                    <a:pt x="85566" y="53849"/>
                  </a:lnTo>
                  <a:lnTo>
                    <a:pt x="85510" y="53485"/>
                  </a:lnTo>
                  <a:lnTo>
                    <a:pt x="85454" y="53149"/>
                  </a:lnTo>
                  <a:lnTo>
                    <a:pt x="85370" y="52785"/>
                  </a:lnTo>
                  <a:lnTo>
                    <a:pt x="85285" y="52421"/>
                  </a:lnTo>
                  <a:lnTo>
                    <a:pt x="85173" y="52084"/>
                  </a:lnTo>
                  <a:lnTo>
                    <a:pt x="67915" y="4483"/>
                  </a:lnTo>
                  <a:lnTo>
                    <a:pt x="67662" y="3894"/>
                  </a:lnTo>
                  <a:lnTo>
                    <a:pt x="67382" y="3334"/>
                  </a:lnTo>
                  <a:lnTo>
                    <a:pt x="67046" y="2830"/>
                  </a:lnTo>
                  <a:lnTo>
                    <a:pt x="66654" y="2353"/>
                  </a:lnTo>
                  <a:lnTo>
                    <a:pt x="66234" y="1905"/>
                  </a:lnTo>
                  <a:lnTo>
                    <a:pt x="65785" y="1513"/>
                  </a:lnTo>
                  <a:lnTo>
                    <a:pt x="65309" y="1149"/>
                  </a:lnTo>
                  <a:lnTo>
                    <a:pt x="64805" y="841"/>
                  </a:lnTo>
                  <a:lnTo>
                    <a:pt x="64272" y="560"/>
                  </a:lnTo>
                  <a:lnTo>
                    <a:pt x="63712" y="364"/>
                  </a:lnTo>
                  <a:lnTo>
                    <a:pt x="63152" y="168"/>
                  </a:lnTo>
                  <a:lnTo>
                    <a:pt x="62535" y="56"/>
                  </a:lnTo>
                  <a:lnTo>
                    <a:pt x="61947" y="0"/>
                  </a:lnTo>
                  <a:lnTo>
                    <a:pt x="61331" y="0"/>
                  </a:lnTo>
                  <a:lnTo>
                    <a:pt x="60714" y="28"/>
                  </a:lnTo>
                  <a:lnTo>
                    <a:pt x="60098" y="140"/>
                  </a:lnTo>
                  <a:lnTo>
                    <a:pt x="57996" y="588"/>
                  </a:lnTo>
                  <a:lnTo>
                    <a:pt x="55867" y="981"/>
                  </a:lnTo>
                  <a:lnTo>
                    <a:pt x="53738" y="1289"/>
                  </a:lnTo>
                  <a:lnTo>
                    <a:pt x="51580" y="1569"/>
                  </a:lnTo>
                  <a:lnTo>
                    <a:pt x="49395" y="1765"/>
                  </a:lnTo>
                  <a:lnTo>
                    <a:pt x="47210" y="1933"/>
                  </a:lnTo>
                  <a:lnTo>
                    <a:pt x="45024" y="2017"/>
                  </a:lnTo>
                  <a:lnTo>
                    <a:pt x="42783" y="2045"/>
                  </a:lnTo>
                  <a:lnTo>
                    <a:pt x="40570" y="2017"/>
                  </a:lnTo>
                  <a:lnTo>
                    <a:pt x="38356" y="1933"/>
                  </a:lnTo>
                  <a:lnTo>
                    <a:pt x="36171" y="1765"/>
                  </a:lnTo>
                  <a:lnTo>
                    <a:pt x="33986" y="1569"/>
                  </a:lnTo>
                  <a:lnTo>
                    <a:pt x="31828" y="1289"/>
                  </a:lnTo>
                  <a:lnTo>
                    <a:pt x="29699" y="981"/>
                  </a:lnTo>
                  <a:lnTo>
                    <a:pt x="27598" y="588"/>
                  </a:lnTo>
                  <a:lnTo>
                    <a:pt x="25496" y="140"/>
                  </a:lnTo>
                  <a:lnTo>
                    <a:pt x="24852" y="28"/>
                  </a:lnTo>
                  <a:lnTo>
                    <a:pt x="24235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3;p19"/>
            <p:cNvSpPr/>
            <p:nvPr/>
          </p:nvSpPr>
          <p:spPr>
            <a:xfrm>
              <a:off x="2707307" y="2466734"/>
              <a:ext cx="1334712" cy="1330186"/>
            </a:xfrm>
            <a:custGeom>
              <a:avLst/>
              <a:gdLst/>
              <a:ahLst/>
              <a:cxnLst/>
              <a:rect l="l" t="t" r="r" b="b"/>
              <a:pathLst>
                <a:path w="82568" h="82288" extrusionOk="0">
                  <a:moveTo>
                    <a:pt x="49227" y="0"/>
                  </a:moveTo>
                  <a:lnTo>
                    <a:pt x="48610" y="56"/>
                  </a:lnTo>
                  <a:lnTo>
                    <a:pt x="48022" y="140"/>
                  </a:lnTo>
                  <a:lnTo>
                    <a:pt x="47434" y="308"/>
                  </a:lnTo>
                  <a:lnTo>
                    <a:pt x="46845" y="505"/>
                  </a:lnTo>
                  <a:lnTo>
                    <a:pt x="46257" y="757"/>
                  </a:lnTo>
                  <a:lnTo>
                    <a:pt x="45725" y="1093"/>
                  </a:lnTo>
                  <a:lnTo>
                    <a:pt x="3110" y="28466"/>
                  </a:lnTo>
                  <a:lnTo>
                    <a:pt x="2802" y="28662"/>
                  </a:lnTo>
                  <a:lnTo>
                    <a:pt x="2522" y="28886"/>
                  </a:lnTo>
                  <a:lnTo>
                    <a:pt x="2242" y="29110"/>
                  </a:lnTo>
                  <a:lnTo>
                    <a:pt x="1989" y="29362"/>
                  </a:lnTo>
                  <a:lnTo>
                    <a:pt x="1737" y="29615"/>
                  </a:lnTo>
                  <a:lnTo>
                    <a:pt x="1513" y="29895"/>
                  </a:lnTo>
                  <a:lnTo>
                    <a:pt x="1289" y="30175"/>
                  </a:lnTo>
                  <a:lnTo>
                    <a:pt x="1093" y="30455"/>
                  </a:lnTo>
                  <a:lnTo>
                    <a:pt x="925" y="30735"/>
                  </a:lnTo>
                  <a:lnTo>
                    <a:pt x="757" y="31044"/>
                  </a:lnTo>
                  <a:lnTo>
                    <a:pt x="617" y="31352"/>
                  </a:lnTo>
                  <a:lnTo>
                    <a:pt x="476" y="31688"/>
                  </a:lnTo>
                  <a:lnTo>
                    <a:pt x="364" y="31996"/>
                  </a:lnTo>
                  <a:lnTo>
                    <a:pt x="252" y="32332"/>
                  </a:lnTo>
                  <a:lnTo>
                    <a:pt x="168" y="32669"/>
                  </a:lnTo>
                  <a:lnTo>
                    <a:pt x="112" y="33005"/>
                  </a:lnTo>
                  <a:lnTo>
                    <a:pt x="56" y="33341"/>
                  </a:lnTo>
                  <a:lnTo>
                    <a:pt x="28" y="33677"/>
                  </a:lnTo>
                  <a:lnTo>
                    <a:pt x="0" y="34013"/>
                  </a:lnTo>
                  <a:lnTo>
                    <a:pt x="0" y="34350"/>
                  </a:lnTo>
                  <a:lnTo>
                    <a:pt x="28" y="34714"/>
                  </a:lnTo>
                  <a:lnTo>
                    <a:pt x="56" y="35050"/>
                  </a:lnTo>
                  <a:lnTo>
                    <a:pt x="112" y="35386"/>
                  </a:lnTo>
                  <a:lnTo>
                    <a:pt x="168" y="35722"/>
                  </a:lnTo>
                  <a:lnTo>
                    <a:pt x="280" y="36059"/>
                  </a:lnTo>
                  <a:lnTo>
                    <a:pt x="364" y="36395"/>
                  </a:lnTo>
                  <a:lnTo>
                    <a:pt x="504" y="36731"/>
                  </a:lnTo>
                  <a:lnTo>
                    <a:pt x="645" y="37067"/>
                  </a:lnTo>
                  <a:lnTo>
                    <a:pt x="813" y="37375"/>
                  </a:lnTo>
                  <a:lnTo>
                    <a:pt x="981" y="37684"/>
                  </a:lnTo>
                  <a:lnTo>
                    <a:pt x="1177" y="37992"/>
                  </a:lnTo>
                  <a:lnTo>
                    <a:pt x="1401" y="38300"/>
                  </a:lnTo>
                  <a:lnTo>
                    <a:pt x="2746" y="40037"/>
                  </a:lnTo>
                  <a:lnTo>
                    <a:pt x="4119" y="41718"/>
                  </a:lnTo>
                  <a:lnTo>
                    <a:pt x="5492" y="43427"/>
                  </a:lnTo>
                  <a:lnTo>
                    <a:pt x="6920" y="45080"/>
                  </a:lnTo>
                  <a:lnTo>
                    <a:pt x="8377" y="46733"/>
                  </a:lnTo>
                  <a:lnTo>
                    <a:pt x="9834" y="48330"/>
                  </a:lnTo>
                  <a:lnTo>
                    <a:pt x="11319" y="49927"/>
                  </a:lnTo>
                  <a:lnTo>
                    <a:pt x="12832" y="51524"/>
                  </a:lnTo>
                  <a:lnTo>
                    <a:pt x="14373" y="53065"/>
                  </a:lnTo>
                  <a:lnTo>
                    <a:pt x="15942" y="54606"/>
                  </a:lnTo>
                  <a:lnTo>
                    <a:pt x="17539" y="56091"/>
                  </a:lnTo>
                  <a:lnTo>
                    <a:pt x="19136" y="57576"/>
                  </a:lnTo>
                  <a:lnTo>
                    <a:pt x="20789" y="59033"/>
                  </a:lnTo>
                  <a:lnTo>
                    <a:pt x="22442" y="60462"/>
                  </a:lnTo>
                  <a:lnTo>
                    <a:pt x="24095" y="61863"/>
                  </a:lnTo>
                  <a:lnTo>
                    <a:pt x="25804" y="63236"/>
                  </a:lnTo>
                  <a:lnTo>
                    <a:pt x="27513" y="64608"/>
                  </a:lnTo>
                  <a:lnTo>
                    <a:pt x="29250" y="65925"/>
                  </a:lnTo>
                  <a:lnTo>
                    <a:pt x="31015" y="67242"/>
                  </a:lnTo>
                  <a:lnTo>
                    <a:pt x="32809" y="68503"/>
                  </a:lnTo>
                  <a:lnTo>
                    <a:pt x="34602" y="69764"/>
                  </a:lnTo>
                  <a:lnTo>
                    <a:pt x="36423" y="70996"/>
                  </a:lnTo>
                  <a:lnTo>
                    <a:pt x="38272" y="72173"/>
                  </a:lnTo>
                  <a:lnTo>
                    <a:pt x="40121" y="73350"/>
                  </a:lnTo>
                  <a:lnTo>
                    <a:pt x="41998" y="74499"/>
                  </a:lnTo>
                  <a:lnTo>
                    <a:pt x="43904" y="75591"/>
                  </a:lnTo>
                  <a:lnTo>
                    <a:pt x="45809" y="76684"/>
                  </a:lnTo>
                  <a:lnTo>
                    <a:pt x="47742" y="77749"/>
                  </a:lnTo>
                  <a:lnTo>
                    <a:pt x="49703" y="78757"/>
                  </a:lnTo>
                  <a:lnTo>
                    <a:pt x="51664" y="79766"/>
                  </a:lnTo>
                  <a:lnTo>
                    <a:pt x="53654" y="80718"/>
                  </a:lnTo>
                  <a:lnTo>
                    <a:pt x="55671" y="81671"/>
                  </a:lnTo>
                  <a:lnTo>
                    <a:pt x="56007" y="81811"/>
                  </a:lnTo>
                  <a:lnTo>
                    <a:pt x="56343" y="81951"/>
                  </a:lnTo>
                  <a:lnTo>
                    <a:pt x="56708" y="82035"/>
                  </a:lnTo>
                  <a:lnTo>
                    <a:pt x="57044" y="82119"/>
                  </a:lnTo>
                  <a:lnTo>
                    <a:pt x="57408" y="82203"/>
                  </a:lnTo>
                  <a:lnTo>
                    <a:pt x="57744" y="82231"/>
                  </a:lnTo>
                  <a:lnTo>
                    <a:pt x="58080" y="82287"/>
                  </a:lnTo>
                  <a:lnTo>
                    <a:pt x="58781" y="82287"/>
                  </a:lnTo>
                  <a:lnTo>
                    <a:pt x="59145" y="82259"/>
                  </a:lnTo>
                  <a:lnTo>
                    <a:pt x="59481" y="82203"/>
                  </a:lnTo>
                  <a:lnTo>
                    <a:pt x="59817" y="82147"/>
                  </a:lnTo>
                  <a:lnTo>
                    <a:pt x="60154" y="82091"/>
                  </a:lnTo>
                  <a:lnTo>
                    <a:pt x="60490" y="81979"/>
                  </a:lnTo>
                  <a:lnTo>
                    <a:pt x="60798" y="81895"/>
                  </a:lnTo>
                  <a:lnTo>
                    <a:pt x="61134" y="81755"/>
                  </a:lnTo>
                  <a:lnTo>
                    <a:pt x="61442" y="81615"/>
                  </a:lnTo>
                  <a:lnTo>
                    <a:pt x="61751" y="81475"/>
                  </a:lnTo>
                  <a:lnTo>
                    <a:pt x="62031" y="81279"/>
                  </a:lnTo>
                  <a:lnTo>
                    <a:pt x="62339" y="81111"/>
                  </a:lnTo>
                  <a:lnTo>
                    <a:pt x="62619" y="80914"/>
                  </a:lnTo>
                  <a:lnTo>
                    <a:pt x="62871" y="80690"/>
                  </a:lnTo>
                  <a:lnTo>
                    <a:pt x="63123" y="80466"/>
                  </a:lnTo>
                  <a:lnTo>
                    <a:pt x="63376" y="80214"/>
                  </a:lnTo>
                  <a:lnTo>
                    <a:pt x="63628" y="79962"/>
                  </a:lnTo>
                  <a:lnTo>
                    <a:pt x="63852" y="79682"/>
                  </a:lnTo>
                  <a:lnTo>
                    <a:pt x="64048" y="79402"/>
                  </a:lnTo>
                  <a:lnTo>
                    <a:pt x="64244" y="79121"/>
                  </a:lnTo>
                  <a:lnTo>
                    <a:pt x="64440" y="78813"/>
                  </a:lnTo>
                  <a:lnTo>
                    <a:pt x="64608" y="78477"/>
                  </a:lnTo>
                  <a:lnTo>
                    <a:pt x="64749" y="78141"/>
                  </a:lnTo>
                  <a:lnTo>
                    <a:pt x="64889" y="77805"/>
                  </a:lnTo>
                  <a:lnTo>
                    <a:pt x="82147" y="30203"/>
                  </a:lnTo>
                  <a:lnTo>
                    <a:pt x="82343" y="29587"/>
                  </a:lnTo>
                  <a:lnTo>
                    <a:pt x="82484" y="28970"/>
                  </a:lnTo>
                  <a:lnTo>
                    <a:pt x="82540" y="28354"/>
                  </a:lnTo>
                  <a:lnTo>
                    <a:pt x="82568" y="27737"/>
                  </a:lnTo>
                  <a:lnTo>
                    <a:pt x="82512" y="27149"/>
                  </a:lnTo>
                  <a:lnTo>
                    <a:pt x="82428" y="26561"/>
                  </a:lnTo>
                  <a:lnTo>
                    <a:pt x="82287" y="25972"/>
                  </a:lnTo>
                  <a:lnTo>
                    <a:pt x="82091" y="25384"/>
                  </a:lnTo>
                  <a:lnTo>
                    <a:pt x="81839" y="24852"/>
                  </a:lnTo>
                  <a:lnTo>
                    <a:pt x="81531" y="24319"/>
                  </a:lnTo>
                  <a:lnTo>
                    <a:pt x="81195" y="23815"/>
                  </a:lnTo>
                  <a:lnTo>
                    <a:pt x="80803" y="23339"/>
                  </a:lnTo>
                  <a:lnTo>
                    <a:pt x="80382" y="22918"/>
                  </a:lnTo>
                  <a:lnTo>
                    <a:pt x="79906" y="22498"/>
                  </a:lnTo>
                  <a:lnTo>
                    <a:pt x="79402" y="22162"/>
                  </a:lnTo>
                  <a:lnTo>
                    <a:pt x="78841" y="21826"/>
                  </a:lnTo>
                  <a:lnTo>
                    <a:pt x="77104" y="20901"/>
                  </a:lnTo>
                  <a:lnTo>
                    <a:pt x="75423" y="19949"/>
                  </a:lnTo>
                  <a:lnTo>
                    <a:pt x="73742" y="18940"/>
                  </a:lnTo>
                  <a:lnTo>
                    <a:pt x="72089" y="17875"/>
                  </a:lnTo>
                  <a:lnTo>
                    <a:pt x="70464" y="16811"/>
                  </a:lnTo>
                  <a:lnTo>
                    <a:pt x="68867" y="15690"/>
                  </a:lnTo>
                  <a:lnTo>
                    <a:pt x="67298" y="14513"/>
                  </a:lnTo>
                  <a:lnTo>
                    <a:pt x="65757" y="13308"/>
                  </a:lnTo>
                  <a:lnTo>
                    <a:pt x="64244" y="12076"/>
                  </a:lnTo>
                  <a:lnTo>
                    <a:pt x="62759" y="10815"/>
                  </a:lnTo>
                  <a:lnTo>
                    <a:pt x="61330" y="9498"/>
                  </a:lnTo>
                  <a:lnTo>
                    <a:pt x="59930" y="8153"/>
                  </a:lnTo>
                  <a:lnTo>
                    <a:pt x="58529" y="6780"/>
                  </a:lnTo>
                  <a:lnTo>
                    <a:pt x="57184" y="5380"/>
                  </a:lnTo>
                  <a:lnTo>
                    <a:pt x="55895" y="3923"/>
                  </a:lnTo>
                  <a:lnTo>
                    <a:pt x="54606" y="2466"/>
                  </a:lnTo>
                  <a:lnTo>
                    <a:pt x="54186" y="1989"/>
                  </a:lnTo>
                  <a:lnTo>
                    <a:pt x="53710" y="1569"/>
                  </a:lnTo>
                  <a:lnTo>
                    <a:pt x="53205" y="1205"/>
                  </a:lnTo>
                  <a:lnTo>
                    <a:pt x="52701" y="869"/>
                  </a:lnTo>
                  <a:lnTo>
                    <a:pt x="52141" y="617"/>
                  </a:lnTo>
                  <a:lnTo>
                    <a:pt x="51580" y="392"/>
                  </a:lnTo>
                  <a:lnTo>
                    <a:pt x="51020" y="224"/>
                  </a:lnTo>
                  <a:lnTo>
                    <a:pt x="50404" y="84"/>
                  </a:lnTo>
                  <a:lnTo>
                    <a:pt x="49815" y="28"/>
                  </a:lnTo>
                  <a:lnTo>
                    <a:pt x="49227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4;p19"/>
            <p:cNvSpPr/>
            <p:nvPr/>
          </p:nvSpPr>
          <p:spPr>
            <a:xfrm>
              <a:off x="5100537" y="2466734"/>
              <a:ext cx="1334259" cy="1330186"/>
            </a:xfrm>
            <a:custGeom>
              <a:avLst/>
              <a:gdLst/>
              <a:ahLst/>
              <a:cxnLst/>
              <a:rect l="l" t="t" r="r" b="b"/>
              <a:pathLst>
                <a:path w="82540" h="82288" extrusionOk="0">
                  <a:moveTo>
                    <a:pt x="33341" y="0"/>
                  </a:moveTo>
                  <a:lnTo>
                    <a:pt x="32725" y="28"/>
                  </a:lnTo>
                  <a:lnTo>
                    <a:pt x="32136" y="84"/>
                  </a:lnTo>
                  <a:lnTo>
                    <a:pt x="31548" y="224"/>
                  </a:lnTo>
                  <a:lnTo>
                    <a:pt x="30960" y="392"/>
                  </a:lnTo>
                  <a:lnTo>
                    <a:pt x="30399" y="617"/>
                  </a:lnTo>
                  <a:lnTo>
                    <a:pt x="29867" y="869"/>
                  </a:lnTo>
                  <a:lnTo>
                    <a:pt x="29335" y="1205"/>
                  </a:lnTo>
                  <a:lnTo>
                    <a:pt x="28830" y="1569"/>
                  </a:lnTo>
                  <a:lnTo>
                    <a:pt x="28382" y="1989"/>
                  </a:lnTo>
                  <a:lnTo>
                    <a:pt x="27934" y="2466"/>
                  </a:lnTo>
                  <a:lnTo>
                    <a:pt x="26673" y="3923"/>
                  </a:lnTo>
                  <a:lnTo>
                    <a:pt x="25356" y="5380"/>
                  </a:lnTo>
                  <a:lnTo>
                    <a:pt x="24011" y="6780"/>
                  </a:lnTo>
                  <a:lnTo>
                    <a:pt x="22639" y="8153"/>
                  </a:lnTo>
                  <a:lnTo>
                    <a:pt x="21238" y="9498"/>
                  </a:lnTo>
                  <a:lnTo>
                    <a:pt x="19781" y="10815"/>
                  </a:lnTo>
                  <a:lnTo>
                    <a:pt x="18296" y="12076"/>
                  </a:lnTo>
                  <a:lnTo>
                    <a:pt x="16811" y="13308"/>
                  </a:lnTo>
                  <a:lnTo>
                    <a:pt x="15270" y="14513"/>
                  </a:lnTo>
                  <a:lnTo>
                    <a:pt x="13701" y="15690"/>
                  </a:lnTo>
                  <a:lnTo>
                    <a:pt x="12104" y="16811"/>
                  </a:lnTo>
                  <a:lnTo>
                    <a:pt x="10479" y="17875"/>
                  </a:lnTo>
                  <a:lnTo>
                    <a:pt x="8826" y="18940"/>
                  </a:lnTo>
                  <a:lnTo>
                    <a:pt x="7145" y="19949"/>
                  </a:lnTo>
                  <a:lnTo>
                    <a:pt x="5436" y="20901"/>
                  </a:lnTo>
                  <a:lnTo>
                    <a:pt x="3699" y="21826"/>
                  </a:lnTo>
                  <a:lnTo>
                    <a:pt x="3138" y="22162"/>
                  </a:lnTo>
                  <a:lnTo>
                    <a:pt x="2634" y="22498"/>
                  </a:lnTo>
                  <a:lnTo>
                    <a:pt x="2158" y="22918"/>
                  </a:lnTo>
                  <a:lnTo>
                    <a:pt x="1737" y="23339"/>
                  </a:lnTo>
                  <a:lnTo>
                    <a:pt x="1345" y="23815"/>
                  </a:lnTo>
                  <a:lnTo>
                    <a:pt x="1009" y="24319"/>
                  </a:lnTo>
                  <a:lnTo>
                    <a:pt x="729" y="24852"/>
                  </a:lnTo>
                  <a:lnTo>
                    <a:pt x="477" y="25384"/>
                  </a:lnTo>
                  <a:lnTo>
                    <a:pt x="281" y="25972"/>
                  </a:lnTo>
                  <a:lnTo>
                    <a:pt x="140" y="26561"/>
                  </a:lnTo>
                  <a:lnTo>
                    <a:pt x="28" y="27149"/>
                  </a:lnTo>
                  <a:lnTo>
                    <a:pt x="0" y="27737"/>
                  </a:lnTo>
                  <a:lnTo>
                    <a:pt x="0" y="28354"/>
                  </a:lnTo>
                  <a:lnTo>
                    <a:pt x="84" y="28970"/>
                  </a:lnTo>
                  <a:lnTo>
                    <a:pt x="225" y="29587"/>
                  </a:lnTo>
                  <a:lnTo>
                    <a:pt x="393" y="30203"/>
                  </a:lnTo>
                  <a:lnTo>
                    <a:pt x="17651" y="77805"/>
                  </a:lnTo>
                  <a:lnTo>
                    <a:pt x="17791" y="78141"/>
                  </a:lnTo>
                  <a:lnTo>
                    <a:pt x="17960" y="78477"/>
                  </a:lnTo>
                  <a:lnTo>
                    <a:pt x="18128" y="78813"/>
                  </a:lnTo>
                  <a:lnTo>
                    <a:pt x="18296" y="79121"/>
                  </a:lnTo>
                  <a:lnTo>
                    <a:pt x="18492" y="79402"/>
                  </a:lnTo>
                  <a:lnTo>
                    <a:pt x="18716" y="79682"/>
                  </a:lnTo>
                  <a:lnTo>
                    <a:pt x="18940" y="79962"/>
                  </a:lnTo>
                  <a:lnTo>
                    <a:pt x="19164" y="80214"/>
                  </a:lnTo>
                  <a:lnTo>
                    <a:pt x="19416" y="80466"/>
                  </a:lnTo>
                  <a:lnTo>
                    <a:pt x="19669" y="80690"/>
                  </a:lnTo>
                  <a:lnTo>
                    <a:pt x="19949" y="80914"/>
                  </a:lnTo>
                  <a:lnTo>
                    <a:pt x="20229" y="81111"/>
                  </a:lnTo>
                  <a:lnTo>
                    <a:pt x="20509" y="81279"/>
                  </a:lnTo>
                  <a:lnTo>
                    <a:pt x="20817" y="81475"/>
                  </a:lnTo>
                  <a:lnTo>
                    <a:pt x="21126" y="81615"/>
                  </a:lnTo>
                  <a:lnTo>
                    <a:pt x="21434" y="81755"/>
                  </a:lnTo>
                  <a:lnTo>
                    <a:pt x="21742" y="81895"/>
                  </a:lnTo>
                  <a:lnTo>
                    <a:pt x="22078" y="81979"/>
                  </a:lnTo>
                  <a:lnTo>
                    <a:pt x="22414" y="82091"/>
                  </a:lnTo>
                  <a:lnTo>
                    <a:pt x="22723" y="82147"/>
                  </a:lnTo>
                  <a:lnTo>
                    <a:pt x="23087" y="82203"/>
                  </a:lnTo>
                  <a:lnTo>
                    <a:pt x="23423" y="82259"/>
                  </a:lnTo>
                  <a:lnTo>
                    <a:pt x="23759" y="82287"/>
                  </a:lnTo>
                  <a:lnTo>
                    <a:pt x="24460" y="82287"/>
                  </a:lnTo>
                  <a:lnTo>
                    <a:pt x="24796" y="82259"/>
                  </a:lnTo>
                  <a:lnTo>
                    <a:pt x="25160" y="82203"/>
                  </a:lnTo>
                  <a:lnTo>
                    <a:pt x="25496" y="82119"/>
                  </a:lnTo>
                  <a:lnTo>
                    <a:pt x="25861" y="82035"/>
                  </a:lnTo>
                  <a:lnTo>
                    <a:pt x="26197" y="81951"/>
                  </a:lnTo>
                  <a:lnTo>
                    <a:pt x="26533" y="81811"/>
                  </a:lnTo>
                  <a:lnTo>
                    <a:pt x="26897" y="81671"/>
                  </a:lnTo>
                  <a:lnTo>
                    <a:pt x="28886" y="80718"/>
                  </a:lnTo>
                  <a:lnTo>
                    <a:pt x="30876" y="79766"/>
                  </a:lnTo>
                  <a:lnTo>
                    <a:pt x="32837" y="78757"/>
                  </a:lnTo>
                  <a:lnTo>
                    <a:pt x="34798" y="77749"/>
                  </a:lnTo>
                  <a:lnTo>
                    <a:pt x="36731" y="76684"/>
                  </a:lnTo>
                  <a:lnTo>
                    <a:pt x="38636" y="75591"/>
                  </a:lnTo>
                  <a:lnTo>
                    <a:pt x="40542" y="74499"/>
                  </a:lnTo>
                  <a:lnTo>
                    <a:pt x="42419" y="73350"/>
                  </a:lnTo>
                  <a:lnTo>
                    <a:pt x="44296" y="72173"/>
                  </a:lnTo>
                  <a:lnTo>
                    <a:pt x="46117" y="70996"/>
                  </a:lnTo>
                  <a:lnTo>
                    <a:pt x="47938" y="69764"/>
                  </a:lnTo>
                  <a:lnTo>
                    <a:pt x="49759" y="68503"/>
                  </a:lnTo>
                  <a:lnTo>
                    <a:pt x="51524" y="67242"/>
                  </a:lnTo>
                  <a:lnTo>
                    <a:pt x="53290" y="65925"/>
                  </a:lnTo>
                  <a:lnTo>
                    <a:pt x="55027" y="64608"/>
                  </a:lnTo>
                  <a:lnTo>
                    <a:pt x="56736" y="63236"/>
                  </a:lnTo>
                  <a:lnTo>
                    <a:pt x="58445" y="61863"/>
                  </a:lnTo>
                  <a:lnTo>
                    <a:pt x="60126" y="60462"/>
                  </a:lnTo>
                  <a:lnTo>
                    <a:pt x="61779" y="59033"/>
                  </a:lnTo>
                  <a:lnTo>
                    <a:pt x="63404" y="57576"/>
                  </a:lnTo>
                  <a:lnTo>
                    <a:pt x="65029" y="56091"/>
                  </a:lnTo>
                  <a:lnTo>
                    <a:pt x="66598" y="54606"/>
                  </a:lnTo>
                  <a:lnTo>
                    <a:pt x="68167" y="53065"/>
                  </a:lnTo>
                  <a:lnTo>
                    <a:pt x="69708" y="51524"/>
                  </a:lnTo>
                  <a:lnTo>
                    <a:pt x="71221" y="49927"/>
                  </a:lnTo>
                  <a:lnTo>
                    <a:pt x="72706" y="48330"/>
                  </a:lnTo>
                  <a:lnTo>
                    <a:pt x="74191" y="46733"/>
                  </a:lnTo>
                  <a:lnTo>
                    <a:pt x="75620" y="45080"/>
                  </a:lnTo>
                  <a:lnTo>
                    <a:pt x="77048" y="43427"/>
                  </a:lnTo>
                  <a:lnTo>
                    <a:pt x="78449" y="41718"/>
                  </a:lnTo>
                  <a:lnTo>
                    <a:pt x="79822" y="40037"/>
                  </a:lnTo>
                  <a:lnTo>
                    <a:pt x="81167" y="38300"/>
                  </a:lnTo>
                  <a:lnTo>
                    <a:pt x="81363" y="37992"/>
                  </a:lnTo>
                  <a:lnTo>
                    <a:pt x="81559" y="37684"/>
                  </a:lnTo>
                  <a:lnTo>
                    <a:pt x="81755" y="37375"/>
                  </a:lnTo>
                  <a:lnTo>
                    <a:pt x="81923" y="37067"/>
                  </a:lnTo>
                  <a:lnTo>
                    <a:pt x="82064" y="36731"/>
                  </a:lnTo>
                  <a:lnTo>
                    <a:pt x="82176" y="36395"/>
                  </a:lnTo>
                  <a:lnTo>
                    <a:pt x="82288" y="36059"/>
                  </a:lnTo>
                  <a:lnTo>
                    <a:pt x="82372" y="35722"/>
                  </a:lnTo>
                  <a:lnTo>
                    <a:pt x="82456" y="35386"/>
                  </a:lnTo>
                  <a:lnTo>
                    <a:pt x="82484" y="35050"/>
                  </a:lnTo>
                  <a:lnTo>
                    <a:pt x="82540" y="34714"/>
                  </a:lnTo>
                  <a:lnTo>
                    <a:pt x="82540" y="34350"/>
                  </a:lnTo>
                  <a:lnTo>
                    <a:pt x="82540" y="34013"/>
                  </a:lnTo>
                  <a:lnTo>
                    <a:pt x="82540" y="33677"/>
                  </a:lnTo>
                  <a:lnTo>
                    <a:pt x="82512" y="33341"/>
                  </a:lnTo>
                  <a:lnTo>
                    <a:pt x="82456" y="33005"/>
                  </a:lnTo>
                  <a:lnTo>
                    <a:pt x="82372" y="32669"/>
                  </a:lnTo>
                  <a:lnTo>
                    <a:pt x="82288" y="32332"/>
                  </a:lnTo>
                  <a:lnTo>
                    <a:pt x="82204" y="31996"/>
                  </a:lnTo>
                  <a:lnTo>
                    <a:pt x="82092" y="31688"/>
                  </a:lnTo>
                  <a:lnTo>
                    <a:pt x="81951" y="31352"/>
                  </a:lnTo>
                  <a:lnTo>
                    <a:pt x="81783" y="31044"/>
                  </a:lnTo>
                  <a:lnTo>
                    <a:pt x="81643" y="30735"/>
                  </a:lnTo>
                  <a:lnTo>
                    <a:pt x="81447" y="30455"/>
                  </a:lnTo>
                  <a:lnTo>
                    <a:pt x="81251" y="30175"/>
                  </a:lnTo>
                  <a:lnTo>
                    <a:pt x="81027" y="29895"/>
                  </a:lnTo>
                  <a:lnTo>
                    <a:pt x="80803" y="29615"/>
                  </a:lnTo>
                  <a:lnTo>
                    <a:pt x="80551" y="29362"/>
                  </a:lnTo>
                  <a:lnTo>
                    <a:pt x="80298" y="29110"/>
                  </a:lnTo>
                  <a:lnTo>
                    <a:pt x="80018" y="28886"/>
                  </a:lnTo>
                  <a:lnTo>
                    <a:pt x="79738" y="28662"/>
                  </a:lnTo>
                  <a:lnTo>
                    <a:pt x="79430" y="28466"/>
                  </a:lnTo>
                  <a:lnTo>
                    <a:pt x="36843" y="1093"/>
                  </a:lnTo>
                  <a:lnTo>
                    <a:pt x="36283" y="757"/>
                  </a:lnTo>
                  <a:lnTo>
                    <a:pt x="35723" y="505"/>
                  </a:lnTo>
                  <a:lnTo>
                    <a:pt x="35134" y="308"/>
                  </a:lnTo>
                  <a:lnTo>
                    <a:pt x="34546" y="140"/>
                  </a:lnTo>
                  <a:lnTo>
                    <a:pt x="33930" y="56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5;p19"/>
            <p:cNvSpPr/>
            <p:nvPr/>
          </p:nvSpPr>
          <p:spPr>
            <a:xfrm>
              <a:off x="5720587" y="1748399"/>
              <a:ext cx="1160340" cy="1079741"/>
            </a:xfrm>
            <a:custGeom>
              <a:avLst/>
              <a:gdLst/>
              <a:ahLst/>
              <a:cxnLst/>
              <a:rect l="l" t="t" r="r" b="b"/>
              <a:pathLst>
                <a:path w="71781" h="66795" extrusionOk="0">
                  <a:moveTo>
                    <a:pt x="14345" y="1"/>
                  </a:moveTo>
                  <a:lnTo>
                    <a:pt x="13729" y="29"/>
                  </a:lnTo>
                  <a:lnTo>
                    <a:pt x="13084" y="141"/>
                  </a:lnTo>
                  <a:lnTo>
                    <a:pt x="12496" y="281"/>
                  </a:lnTo>
                  <a:lnTo>
                    <a:pt x="11908" y="477"/>
                  </a:lnTo>
                  <a:lnTo>
                    <a:pt x="11347" y="701"/>
                  </a:lnTo>
                  <a:lnTo>
                    <a:pt x="10843" y="1009"/>
                  </a:lnTo>
                  <a:lnTo>
                    <a:pt x="10339" y="1345"/>
                  </a:lnTo>
                  <a:lnTo>
                    <a:pt x="9862" y="1710"/>
                  </a:lnTo>
                  <a:lnTo>
                    <a:pt x="9442" y="2130"/>
                  </a:lnTo>
                  <a:lnTo>
                    <a:pt x="9050" y="2606"/>
                  </a:lnTo>
                  <a:lnTo>
                    <a:pt x="8686" y="3083"/>
                  </a:lnTo>
                  <a:lnTo>
                    <a:pt x="8378" y="3615"/>
                  </a:lnTo>
                  <a:lnTo>
                    <a:pt x="8097" y="4175"/>
                  </a:lnTo>
                  <a:lnTo>
                    <a:pt x="7901" y="4736"/>
                  </a:lnTo>
                  <a:lnTo>
                    <a:pt x="7733" y="5352"/>
                  </a:lnTo>
                  <a:lnTo>
                    <a:pt x="7621" y="5968"/>
                  </a:lnTo>
                  <a:lnTo>
                    <a:pt x="7397" y="7537"/>
                  </a:lnTo>
                  <a:lnTo>
                    <a:pt x="7145" y="9106"/>
                  </a:lnTo>
                  <a:lnTo>
                    <a:pt x="6865" y="10647"/>
                  </a:lnTo>
                  <a:lnTo>
                    <a:pt x="6556" y="12188"/>
                  </a:lnTo>
                  <a:lnTo>
                    <a:pt x="6220" y="13701"/>
                  </a:lnTo>
                  <a:lnTo>
                    <a:pt x="5856" y="15214"/>
                  </a:lnTo>
                  <a:lnTo>
                    <a:pt x="5464" y="16727"/>
                  </a:lnTo>
                  <a:lnTo>
                    <a:pt x="5043" y="18212"/>
                  </a:lnTo>
                  <a:lnTo>
                    <a:pt x="4595" y="19697"/>
                  </a:lnTo>
                  <a:lnTo>
                    <a:pt x="4119" y="21154"/>
                  </a:lnTo>
                  <a:lnTo>
                    <a:pt x="3615" y="22611"/>
                  </a:lnTo>
                  <a:lnTo>
                    <a:pt x="3082" y="24040"/>
                  </a:lnTo>
                  <a:lnTo>
                    <a:pt x="2522" y="25468"/>
                  </a:lnTo>
                  <a:lnTo>
                    <a:pt x="1933" y="26897"/>
                  </a:lnTo>
                  <a:lnTo>
                    <a:pt x="1317" y="28270"/>
                  </a:lnTo>
                  <a:lnTo>
                    <a:pt x="673" y="29671"/>
                  </a:lnTo>
                  <a:lnTo>
                    <a:pt x="421" y="30259"/>
                  </a:lnTo>
                  <a:lnTo>
                    <a:pt x="224" y="30848"/>
                  </a:lnTo>
                  <a:lnTo>
                    <a:pt x="112" y="31464"/>
                  </a:lnTo>
                  <a:lnTo>
                    <a:pt x="28" y="32081"/>
                  </a:lnTo>
                  <a:lnTo>
                    <a:pt x="0" y="32697"/>
                  </a:lnTo>
                  <a:lnTo>
                    <a:pt x="28" y="33285"/>
                  </a:lnTo>
                  <a:lnTo>
                    <a:pt x="112" y="33902"/>
                  </a:lnTo>
                  <a:lnTo>
                    <a:pt x="252" y="34462"/>
                  </a:lnTo>
                  <a:lnTo>
                    <a:pt x="449" y="35050"/>
                  </a:lnTo>
                  <a:lnTo>
                    <a:pt x="673" y="35611"/>
                  </a:lnTo>
                  <a:lnTo>
                    <a:pt x="981" y="36143"/>
                  </a:lnTo>
                  <a:lnTo>
                    <a:pt x="1317" y="36647"/>
                  </a:lnTo>
                  <a:lnTo>
                    <a:pt x="1681" y="37124"/>
                  </a:lnTo>
                  <a:lnTo>
                    <a:pt x="2130" y="37572"/>
                  </a:lnTo>
                  <a:lnTo>
                    <a:pt x="2578" y="37964"/>
                  </a:lnTo>
                  <a:lnTo>
                    <a:pt x="3110" y="38356"/>
                  </a:lnTo>
                  <a:lnTo>
                    <a:pt x="45725" y="65729"/>
                  </a:lnTo>
                  <a:lnTo>
                    <a:pt x="46033" y="65898"/>
                  </a:lnTo>
                  <a:lnTo>
                    <a:pt x="46341" y="66094"/>
                  </a:lnTo>
                  <a:lnTo>
                    <a:pt x="46677" y="66234"/>
                  </a:lnTo>
                  <a:lnTo>
                    <a:pt x="47014" y="66374"/>
                  </a:lnTo>
                  <a:lnTo>
                    <a:pt x="47350" y="66486"/>
                  </a:lnTo>
                  <a:lnTo>
                    <a:pt x="47686" y="66570"/>
                  </a:lnTo>
                  <a:lnTo>
                    <a:pt x="48022" y="66654"/>
                  </a:lnTo>
                  <a:lnTo>
                    <a:pt x="48358" y="66710"/>
                  </a:lnTo>
                  <a:lnTo>
                    <a:pt x="48695" y="66766"/>
                  </a:lnTo>
                  <a:lnTo>
                    <a:pt x="49059" y="66794"/>
                  </a:lnTo>
                  <a:lnTo>
                    <a:pt x="49731" y="66794"/>
                  </a:lnTo>
                  <a:lnTo>
                    <a:pt x="50067" y="66766"/>
                  </a:lnTo>
                  <a:lnTo>
                    <a:pt x="50432" y="66710"/>
                  </a:lnTo>
                  <a:lnTo>
                    <a:pt x="50768" y="66654"/>
                  </a:lnTo>
                  <a:lnTo>
                    <a:pt x="51076" y="66570"/>
                  </a:lnTo>
                  <a:lnTo>
                    <a:pt x="51412" y="66486"/>
                  </a:lnTo>
                  <a:lnTo>
                    <a:pt x="51749" y="66374"/>
                  </a:lnTo>
                  <a:lnTo>
                    <a:pt x="52057" y="66262"/>
                  </a:lnTo>
                  <a:lnTo>
                    <a:pt x="52365" y="66122"/>
                  </a:lnTo>
                  <a:lnTo>
                    <a:pt x="52673" y="65954"/>
                  </a:lnTo>
                  <a:lnTo>
                    <a:pt x="52981" y="65785"/>
                  </a:lnTo>
                  <a:lnTo>
                    <a:pt x="53261" y="65589"/>
                  </a:lnTo>
                  <a:lnTo>
                    <a:pt x="53542" y="65393"/>
                  </a:lnTo>
                  <a:lnTo>
                    <a:pt x="53794" y="65169"/>
                  </a:lnTo>
                  <a:lnTo>
                    <a:pt x="54074" y="64945"/>
                  </a:lnTo>
                  <a:lnTo>
                    <a:pt x="54326" y="64693"/>
                  </a:lnTo>
                  <a:lnTo>
                    <a:pt x="54550" y="64413"/>
                  </a:lnTo>
                  <a:lnTo>
                    <a:pt x="54774" y="64132"/>
                  </a:lnTo>
                  <a:lnTo>
                    <a:pt x="54999" y="63852"/>
                  </a:lnTo>
                  <a:lnTo>
                    <a:pt x="55195" y="63544"/>
                  </a:lnTo>
                  <a:lnTo>
                    <a:pt x="55363" y="63236"/>
                  </a:lnTo>
                  <a:lnTo>
                    <a:pt x="56203" y="61639"/>
                  </a:lnTo>
                  <a:lnTo>
                    <a:pt x="57016" y="60042"/>
                  </a:lnTo>
                  <a:lnTo>
                    <a:pt x="57828" y="58417"/>
                  </a:lnTo>
                  <a:lnTo>
                    <a:pt x="58585" y="56792"/>
                  </a:lnTo>
                  <a:lnTo>
                    <a:pt x="59341" y="55167"/>
                  </a:lnTo>
                  <a:lnTo>
                    <a:pt x="60098" y="53514"/>
                  </a:lnTo>
                  <a:lnTo>
                    <a:pt x="60798" y="51861"/>
                  </a:lnTo>
                  <a:lnTo>
                    <a:pt x="61499" y="50180"/>
                  </a:lnTo>
                  <a:lnTo>
                    <a:pt x="62199" y="48499"/>
                  </a:lnTo>
                  <a:lnTo>
                    <a:pt x="62843" y="46818"/>
                  </a:lnTo>
                  <a:lnTo>
                    <a:pt x="63488" y="45137"/>
                  </a:lnTo>
                  <a:lnTo>
                    <a:pt x="64104" y="43428"/>
                  </a:lnTo>
                  <a:lnTo>
                    <a:pt x="64693" y="41691"/>
                  </a:lnTo>
                  <a:lnTo>
                    <a:pt x="65253" y="39953"/>
                  </a:lnTo>
                  <a:lnTo>
                    <a:pt x="65813" y="38216"/>
                  </a:lnTo>
                  <a:lnTo>
                    <a:pt x="66346" y="36479"/>
                  </a:lnTo>
                  <a:lnTo>
                    <a:pt x="66850" y="34714"/>
                  </a:lnTo>
                  <a:lnTo>
                    <a:pt x="67326" y="32949"/>
                  </a:lnTo>
                  <a:lnTo>
                    <a:pt x="67803" y="31184"/>
                  </a:lnTo>
                  <a:lnTo>
                    <a:pt x="68251" y="29391"/>
                  </a:lnTo>
                  <a:lnTo>
                    <a:pt x="68671" y="27598"/>
                  </a:lnTo>
                  <a:lnTo>
                    <a:pt x="69063" y="25805"/>
                  </a:lnTo>
                  <a:lnTo>
                    <a:pt x="69428" y="23983"/>
                  </a:lnTo>
                  <a:lnTo>
                    <a:pt x="69792" y="22162"/>
                  </a:lnTo>
                  <a:lnTo>
                    <a:pt x="70100" y="20341"/>
                  </a:lnTo>
                  <a:lnTo>
                    <a:pt x="70408" y="18520"/>
                  </a:lnTo>
                  <a:lnTo>
                    <a:pt x="70688" y="16671"/>
                  </a:lnTo>
                  <a:lnTo>
                    <a:pt x="70969" y="14822"/>
                  </a:lnTo>
                  <a:lnTo>
                    <a:pt x="71193" y="12973"/>
                  </a:lnTo>
                  <a:lnTo>
                    <a:pt x="71389" y="11095"/>
                  </a:lnTo>
                  <a:lnTo>
                    <a:pt x="71585" y="9218"/>
                  </a:lnTo>
                  <a:lnTo>
                    <a:pt x="71753" y="7341"/>
                  </a:lnTo>
                  <a:lnTo>
                    <a:pt x="71781" y="6977"/>
                  </a:lnTo>
                  <a:lnTo>
                    <a:pt x="71781" y="6613"/>
                  </a:lnTo>
                  <a:lnTo>
                    <a:pt x="71753" y="6248"/>
                  </a:lnTo>
                  <a:lnTo>
                    <a:pt x="71725" y="5884"/>
                  </a:lnTo>
                  <a:lnTo>
                    <a:pt x="71669" y="5548"/>
                  </a:lnTo>
                  <a:lnTo>
                    <a:pt x="71585" y="5212"/>
                  </a:lnTo>
                  <a:lnTo>
                    <a:pt x="71501" y="4876"/>
                  </a:lnTo>
                  <a:lnTo>
                    <a:pt x="71389" y="4539"/>
                  </a:lnTo>
                  <a:lnTo>
                    <a:pt x="71249" y="4203"/>
                  </a:lnTo>
                  <a:lnTo>
                    <a:pt x="71109" y="3895"/>
                  </a:lnTo>
                  <a:lnTo>
                    <a:pt x="70969" y="3587"/>
                  </a:lnTo>
                  <a:lnTo>
                    <a:pt x="70800" y="3279"/>
                  </a:lnTo>
                  <a:lnTo>
                    <a:pt x="70604" y="2998"/>
                  </a:lnTo>
                  <a:lnTo>
                    <a:pt x="70408" y="2718"/>
                  </a:lnTo>
                  <a:lnTo>
                    <a:pt x="70184" y="2466"/>
                  </a:lnTo>
                  <a:lnTo>
                    <a:pt x="69960" y="2186"/>
                  </a:lnTo>
                  <a:lnTo>
                    <a:pt x="69736" y="1962"/>
                  </a:lnTo>
                  <a:lnTo>
                    <a:pt x="69484" y="1710"/>
                  </a:lnTo>
                  <a:lnTo>
                    <a:pt x="69231" y="1486"/>
                  </a:lnTo>
                  <a:lnTo>
                    <a:pt x="68951" y="1289"/>
                  </a:lnTo>
                  <a:lnTo>
                    <a:pt x="68671" y="1093"/>
                  </a:lnTo>
                  <a:lnTo>
                    <a:pt x="68363" y="925"/>
                  </a:lnTo>
                  <a:lnTo>
                    <a:pt x="68055" y="757"/>
                  </a:lnTo>
                  <a:lnTo>
                    <a:pt x="67747" y="589"/>
                  </a:lnTo>
                  <a:lnTo>
                    <a:pt x="67438" y="477"/>
                  </a:lnTo>
                  <a:lnTo>
                    <a:pt x="67102" y="337"/>
                  </a:lnTo>
                  <a:lnTo>
                    <a:pt x="66766" y="253"/>
                  </a:lnTo>
                  <a:lnTo>
                    <a:pt x="66430" y="169"/>
                  </a:lnTo>
                  <a:lnTo>
                    <a:pt x="66065" y="85"/>
                  </a:lnTo>
                  <a:lnTo>
                    <a:pt x="65701" y="57"/>
                  </a:lnTo>
                  <a:lnTo>
                    <a:pt x="65337" y="29"/>
                  </a:lnTo>
                  <a:lnTo>
                    <a:pt x="64973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6;p19"/>
            <p:cNvSpPr/>
            <p:nvPr/>
          </p:nvSpPr>
          <p:spPr>
            <a:xfrm>
              <a:off x="2261636" y="1748399"/>
              <a:ext cx="1159887" cy="1079741"/>
            </a:xfrm>
            <a:custGeom>
              <a:avLst/>
              <a:gdLst/>
              <a:ahLst/>
              <a:cxnLst/>
              <a:rect l="l" t="t" r="r" b="b"/>
              <a:pathLst>
                <a:path w="71753" h="66795" extrusionOk="0">
                  <a:moveTo>
                    <a:pt x="6780" y="1"/>
                  </a:moveTo>
                  <a:lnTo>
                    <a:pt x="6416" y="29"/>
                  </a:lnTo>
                  <a:lnTo>
                    <a:pt x="6052" y="57"/>
                  </a:lnTo>
                  <a:lnTo>
                    <a:pt x="5688" y="85"/>
                  </a:lnTo>
                  <a:lnTo>
                    <a:pt x="5351" y="169"/>
                  </a:lnTo>
                  <a:lnTo>
                    <a:pt x="4987" y="253"/>
                  </a:lnTo>
                  <a:lnTo>
                    <a:pt x="4651" y="337"/>
                  </a:lnTo>
                  <a:lnTo>
                    <a:pt x="4343" y="477"/>
                  </a:lnTo>
                  <a:lnTo>
                    <a:pt x="4006" y="589"/>
                  </a:lnTo>
                  <a:lnTo>
                    <a:pt x="3698" y="757"/>
                  </a:lnTo>
                  <a:lnTo>
                    <a:pt x="3390" y="925"/>
                  </a:lnTo>
                  <a:lnTo>
                    <a:pt x="3110" y="1093"/>
                  </a:lnTo>
                  <a:lnTo>
                    <a:pt x="2830" y="1289"/>
                  </a:lnTo>
                  <a:lnTo>
                    <a:pt x="2550" y="1486"/>
                  </a:lnTo>
                  <a:lnTo>
                    <a:pt x="2269" y="1710"/>
                  </a:lnTo>
                  <a:lnTo>
                    <a:pt x="2045" y="1962"/>
                  </a:lnTo>
                  <a:lnTo>
                    <a:pt x="1793" y="2186"/>
                  </a:lnTo>
                  <a:lnTo>
                    <a:pt x="1569" y="2466"/>
                  </a:lnTo>
                  <a:lnTo>
                    <a:pt x="1345" y="2718"/>
                  </a:lnTo>
                  <a:lnTo>
                    <a:pt x="1149" y="2998"/>
                  </a:lnTo>
                  <a:lnTo>
                    <a:pt x="981" y="3279"/>
                  </a:lnTo>
                  <a:lnTo>
                    <a:pt x="813" y="3587"/>
                  </a:lnTo>
                  <a:lnTo>
                    <a:pt x="644" y="3895"/>
                  </a:lnTo>
                  <a:lnTo>
                    <a:pt x="504" y="4203"/>
                  </a:lnTo>
                  <a:lnTo>
                    <a:pt x="392" y="4539"/>
                  </a:lnTo>
                  <a:lnTo>
                    <a:pt x="280" y="4876"/>
                  </a:lnTo>
                  <a:lnTo>
                    <a:pt x="168" y="5212"/>
                  </a:lnTo>
                  <a:lnTo>
                    <a:pt x="112" y="5548"/>
                  </a:lnTo>
                  <a:lnTo>
                    <a:pt x="56" y="5884"/>
                  </a:lnTo>
                  <a:lnTo>
                    <a:pt x="0" y="6248"/>
                  </a:lnTo>
                  <a:lnTo>
                    <a:pt x="0" y="6613"/>
                  </a:lnTo>
                  <a:lnTo>
                    <a:pt x="0" y="6977"/>
                  </a:lnTo>
                  <a:lnTo>
                    <a:pt x="0" y="7341"/>
                  </a:lnTo>
                  <a:lnTo>
                    <a:pt x="168" y="9218"/>
                  </a:lnTo>
                  <a:lnTo>
                    <a:pt x="364" y="11095"/>
                  </a:lnTo>
                  <a:lnTo>
                    <a:pt x="588" y="12973"/>
                  </a:lnTo>
                  <a:lnTo>
                    <a:pt x="813" y="14822"/>
                  </a:lnTo>
                  <a:lnTo>
                    <a:pt x="1065" y="16671"/>
                  </a:lnTo>
                  <a:lnTo>
                    <a:pt x="1345" y="18520"/>
                  </a:lnTo>
                  <a:lnTo>
                    <a:pt x="1653" y="20341"/>
                  </a:lnTo>
                  <a:lnTo>
                    <a:pt x="1989" y="22162"/>
                  </a:lnTo>
                  <a:lnTo>
                    <a:pt x="2325" y="23983"/>
                  </a:lnTo>
                  <a:lnTo>
                    <a:pt x="2718" y="25805"/>
                  </a:lnTo>
                  <a:lnTo>
                    <a:pt x="3110" y="27598"/>
                  </a:lnTo>
                  <a:lnTo>
                    <a:pt x="3530" y="29391"/>
                  </a:lnTo>
                  <a:lnTo>
                    <a:pt x="3978" y="31184"/>
                  </a:lnTo>
                  <a:lnTo>
                    <a:pt x="4427" y="32949"/>
                  </a:lnTo>
                  <a:lnTo>
                    <a:pt x="4903" y="34714"/>
                  </a:lnTo>
                  <a:lnTo>
                    <a:pt x="5435" y="36479"/>
                  </a:lnTo>
                  <a:lnTo>
                    <a:pt x="5940" y="38216"/>
                  </a:lnTo>
                  <a:lnTo>
                    <a:pt x="6500" y="39953"/>
                  </a:lnTo>
                  <a:lnTo>
                    <a:pt x="7088" y="41691"/>
                  </a:lnTo>
                  <a:lnTo>
                    <a:pt x="7677" y="43428"/>
                  </a:lnTo>
                  <a:lnTo>
                    <a:pt x="8293" y="45137"/>
                  </a:lnTo>
                  <a:lnTo>
                    <a:pt x="8910" y="46818"/>
                  </a:lnTo>
                  <a:lnTo>
                    <a:pt x="9582" y="48499"/>
                  </a:lnTo>
                  <a:lnTo>
                    <a:pt x="10254" y="50180"/>
                  </a:lnTo>
                  <a:lnTo>
                    <a:pt x="10955" y="51861"/>
                  </a:lnTo>
                  <a:lnTo>
                    <a:pt x="11683" y="53514"/>
                  </a:lnTo>
                  <a:lnTo>
                    <a:pt x="12412" y="55167"/>
                  </a:lnTo>
                  <a:lnTo>
                    <a:pt x="13168" y="56792"/>
                  </a:lnTo>
                  <a:lnTo>
                    <a:pt x="13953" y="58417"/>
                  </a:lnTo>
                  <a:lnTo>
                    <a:pt x="14737" y="60042"/>
                  </a:lnTo>
                  <a:lnTo>
                    <a:pt x="15550" y="61639"/>
                  </a:lnTo>
                  <a:lnTo>
                    <a:pt x="16390" y="63236"/>
                  </a:lnTo>
                  <a:lnTo>
                    <a:pt x="16586" y="63544"/>
                  </a:lnTo>
                  <a:lnTo>
                    <a:pt x="16782" y="63852"/>
                  </a:lnTo>
                  <a:lnTo>
                    <a:pt x="16979" y="64132"/>
                  </a:lnTo>
                  <a:lnTo>
                    <a:pt x="17203" y="64413"/>
                  </a:lnTo>
                  <a:lnTo>
                    <a:pt x="17455" y="64693"/>
                  </a:lnTo>
                  <a:lnTo>
                    <a:pt x="17707" y="64945"/>
                  </a:lnTo>
                  <a:lnTo>
                    <a:pt x="17959" y="65169"/>
                  </a:lnTo>
                  <a:lnTo>
                    <a:pt x="18239" y="65393"/>
                  </a:lnTo>
                  <a:lnTo>
                    <a:pt x="18520" y="65589"/>
                  </a:lnTo>
                  <a:lnTo>
                    <a:pt x="18800" y="65785"/>
                  </a:lnTo>
                  <a:lnTo>
                    <a:pt x="19080" y="65954"/>
                  </a:lnTo>
                  <a:lnTo>
                    <a:pt x="19388" y="66122"/>
                  </a:lnTo>
                  <a:lnTo>
                    <a:pt x="19696" y="66262"/>
                  </a:lnTo>
                  <a:lnTo>
                    <a:pt x="20032" y="66374"/>
                  </a:lnTo>
                  <a:lnTo>
                    <a:pt x="20341" y="66486"/>
                  </a:lnTo>
                  <a:lnTo>
                    <a:pt x="20677" y="66570"/>
                  </a:lnTo>
                  <a:lnTo>
                    <a:pt x="21013" y="66654"/>
                  </a:lnTo>
                  <a:lnTo>
                    <a:pt x="21349" y="66710"/>
                  </a:lnTo>
                  <a:lnTo>
                    <a:pt x="21686" y="66766"/>
                  </a:lnTo>
                  <a:lnTo>
                    <a:pt x="22022" y="66794"/>
                  </a:lnTo>
                  <a:lnTo>
                    <a:pt x="22722" y="66794"/>
                  </a:lnTo>
                  <a:lnTo>
                    <a:pt x="23058" y="66766"/>
                  </a:lnTo>
                  <a:lnTo>
                    <a:pt x="23395" y="66710"/>
                  </a:lnTo>
                  <a:lnTo>
                    <a:pt x="23731" y="66654"/>
                  </a:lnTo>
                  <a:lnTo>
                    <a:pt x="24095" y="66570"/>
                  </a:lnTo>
                  <a:lnTo>
                    <a:pt x="24431" y="66486"/>
                  </a:lnTo>
                  <a:lnTo>
                    <a:pt x="24767" y="66374"/>
                  </a:lnTo>
                  <a:lnTo>
                    <a:pt x="25076" y="66234"/>
                  </a:lnTo>
                  <a:lnTo>
                    <a:pt x="25412" y="66066"/>
                  </a:lnTo>
                  <a:lnTo>
                    <a:pt x="25748" y="65898"/>
                  </a:lnTo>
                  <a:lnTo>
                    <a:pt x="26056" y="65729"/>
                  </a:lnTo>
                  <a:lnTo>
                    <a:pt x="68643" y="38356"/>
                  </a:lnTo>
                  <a:lnTo>
                    <a:pt x="69175" y="37964"/>
                  </a:lnTo>
                  <a:lnTo>
                    <a:pt x="69651" y="37572"/>
                  </a:lnTo>
                  <a:lnTo>
                    <a:pt x="70072" y="37124"/>
                  </a:lnTo>
                  <a:lnTo>
                    <a:pt x="70464" y="36647"/>
                  </a:lnTo>
                  <a:lnTo>
                    <a:pt x="70800" y="36143"/>
                  </a:lnTo>
                  <a:lnTo>
                    <a:pt x="71080" y="35611"/>
                  </a:lnTo>
                  <a:lnTo>
                    <a:pt x="71332" y="35050"/>
                  </a:lnTo>
                  <a:lnTo>
                    <a:pt x="71501" y="34462"/>
                  </a:lnTo>
                  <a:lnTo>
                    <a:pt x="71641" y="33902"/>
                  </a:lnTo>
                  <a:lnTo>
                    <a:pt x="71725" y="33285"/>
                  </a:lnTo>
                  <a:lnTo>
                    <a:pt x="71753" y="32697"/>
                  </a:lnTo>
                  <a:lnTo>
                    <a:pt x="71725" y="32081"/>
                  </a:lnTo>
                  <a:lnTo>
                    <a:pt x="71669" y="31464"/>
                  </a:lnTo>
                  <a:lnTo>
                    <a:pt x="71529" y="30848"/>
                  </a:lnTo>
                  <a:lnTo>
                    <a:pt x="71332" y="30259"/>
                  </a:lnTo>
                  <a:lnTo>
                    <a:pt x="71080" y="29671"/>
                  </a:lnTo>
                  <a:lnTo>
                    <a:pt x="70464" y="28270"/>
                  </a:lnTo>
                  <a:lnTo>
                    <a:pt x="69848" y="26897"/>
                  </a:lnTo>
                  <a:lnTo>
                    <a:pt x="69259" y="25468"/>
                  </a:lnTo>
                  <a:lnTo>
                    <a:pt x="68699" y="24040"/>
                  </a:lnTo>
                  <a:lnTo>
                    <a:pt x="68166" y="22611"/>
                  </a:lnTo>
                  <a:lnTo>
                    <a:pt x="67662" y="21154"/>
                  </a:lnTo>
                  <a:lnTo>
                    <a:pt x="67158" y="19697"/>
                  </a:lnTo>
                  <a:lnTo>
                    <a:pt x="66710" y="18212"/>
                  </a:lnTo>
                  <a:lnTo>
                    <a:pt x="66289" y="16727"/>
                  </a:lnTo>
                  <a:lnTo>
                    <a:pt x="65897" y="15214"/>
                  </a:lnTo>
                  <a:lnTo>
                    <a:pt x="65533" y="13701"/>
                  </a:lnTo>
                  <a:lnTo>
                    <a:pt x="65197" y="12188"/>
                  </a:lnTo>
                  <a:lnTo>
                    <a:pt x="64888" y="10647"/>
                  </a:lnTo>
                  <a:lnTo>
                    <a:pt x="64608" y="9106"/>
                  </a:lnTo>
                  <a:lnTo>
                    <a:pt x="64356" y="7537"/>
                  </a:lnTo>
                  <a:lnTo>
                    <a:pt x="64160" y="5968"/>
                  </a:lnTo>
                  <a:lnTo>
                    <a:pt x="64048" y="5352"/>
                  </a:lnTo>
                  <a:lnTo>
                    <a:pt x="63880" y="4736"/>
                  </a:lnTo>
                  <a:lnTo>
                    <a:pt x="63656" y="4175"/>
                  </a:lnTo>
                  <a:lnTo>
                    <a:pt x="63403" y="3615"/>
                  </a:lnTo>
                  <a:lnTo>
                    <a:pt x="63095" y="3083"/>
                  </a:lnTo>
                  <a:lnTo>
                    <a:pt x="62731" y="2606"/>
                  </a:lnTo>
                  <a:lnTo>
                    <a:pt x="62339" y="2130"/>
                  </a:lnTo>
                  <a:lnTo>
                    <a:pt x="61891" y="1710"/>
                  </a:lnTo>
                  <a:lnTo>
                    <a:pt x="61442" y="1345"/>
                  </a:lnTo>
                  <a:lnTo>
                    <a:pt x="60938" y="1009"/>
                  </a:lnTo>
                  <a:lnTo>
                    <a:pt x="60406" y="701"/>
                  </a:lnTo>
                  <a:lnTo>
                    <a:pt x="59845" y="477"/>
                  </a:lnTo>
                  <a:lnTo>
                    <a:pt x="59257" y="281"/>
                  </a:lnTo>
                  <a:lnTo>
                    <a:pt x="58669" y="141"/>
                  </a:lnTo>
                  <a:lnTo>
                    <a:pt x="58052" y="29"/>
                  </a:lnTo>
                  <a:lnTo>
                    <a:pt x="57408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7;p19"/>
            <p:cNvSpPr/>
            <p:nvPr/>
          </p:nvSpPr>
          <p:spPr>
            <a:xfrm>
              <a:off x="3907543" y="981616"/>
              <a:ext cx="1327017" cy="1327017"/>
            </a:xfrm>
            <a:custGeom>
              <a:avLst/>
              <a:gdLst/>
              <a:ahLst/>
              <a:cxnLst/>
              <a:rect l="l" t="t" r="r" b="b"/>
              <a:pathLst>
                <a:path w="82092" h="82092" extrusionOk="0">
                  <a:moveTo>
                    <a:pt x="41046" y="0"/>
                  </a:moveTo>
                  <a:lnTo>
                    <a:pt x="39981" y="28"/>
                  </a:lnTo>
                  <a:lnTo>
                    <a:pt x="38945" y="56"/>
                  </a:lnTo>
                  <a:lnTo>
                    <a:pt x="37908" y="140"/>
                  </a:lnTo>
                  <a:lnTo>
                    <a:pt x="36843" y="224"/>
                  </a:lnTo>
                  <a:lnTo>
                    <a:pt x="35835" y="336"/>
                  </a:lnTo>
                  <a:lnTo>
                    <a:pt x="34798" y="476"/>
                  </a:lnTo>
                  <a:lnTo>
                    <a:pt x="33789" y="645"/>
                  </a:lnTo>
                  <a:lnTo>
                    <a:pt x="32781" y="841"/>
                  </a:lnTo>
                  <a:lnTo>
                    <a:pt x="31772" y="1065"/>
                  </a:lnTo>
                  <a:lnTo>
                    <a:pt x="30792" y="1289"/>
                  </a:lnTo>
                  <a:lnTo>
                    <a:pt x="29811" y="1569"/>
                  </a:lnTo>
                  <a:lnTo>
                    <a:pt x="28858" y="1849"/>
                  </a:lnTo>
                  <a:lnTo>
                    <a:pt x="27878" y="2157"/>
                  </a:lnTo>
                  <a:lnTo>
                    <a:pt x="26953" y="2494"/>
                  </a:lnTo>
                  <a:lnTo>
                    <a:pt x="26001" y="2858"/>
                  </a:lnTo>
                  <a:lnTo>
                    <a:pt x="25076" y="3222"/>
                  </a:lnTo>
                  <a:lnTo>
                    <a:pt x="24151" y="3642"/>
                  </a:lnTo>
                  <a:lnTo>
                    <a:pt x="23255" y="4063"/>
                  </a:lnTo>
                  <a:lnTo>
                    <a:pt x="22358" y="4511"/>
                  </a:lnTo>
                  <a:lnTo>
                    <a:pt x="21490" y="4959"/>
                  </a:lnTo>
                  <a:lnTo>
                    <a:pt x="20621" y="5435"/>
                  </a:lnTo>
                  <a:lnTo>
                    <a:pt x="19781" y="5940"/>
                  </a:lnTo>
                  <a:lnTo>
                    <a:pt x="18940" y="6472"/>
                  </a:lnTo>
                  <a:lnTo>
                    <a:pt x="18100" y="7004"/>
                  </a:lnTo>
                  <a:lnTo>
                    <a:pt x="17287" y="7593"/>
                  </a:lnTo>
                  <a:lnTo>
                    <a:pt x="16503" y="8153"/>
                  </a:lnTo>
                  <a:lnTo>
                    <a:pt x="15718" y="8770"/>
                  </a:lnTo>
                  <a:lnTo>
                    <a:pt x="14934" y="9386"/>
                  </a:lnTo>
                  <a:lnTo>
                    <a:pt x="14205" y="10002"/>
                  </a:lnTo>
                  <a:lnTo>
                    <a:pt x="13449" y="10675"/>
                  </a:lnTo>
                  <a:lnTo>
                    <a:pt x="12748" y="11347"/>
                  </a:lnTo>
                  <a:lnTo>
                    <a:pt x="12020" y="12020"/>
                  </a:lnTo>
                  <a:lnTo>
                    <a:pt x="11347" y="12720"/>
                  </a:lnTo>
                  <a:lnTo>
                    <a:pt x="10675" y="13448"/>
                  </a:lnTo>
                  <a:lnTo>
                    <a:pt x="10031" y="14177"/>
                  </a:lnTo>
                  <a:lnTo>
                    <a:pt x="9386" y="14933"/>
                  </a:lnTo>
                  <a:lnTo>
                    <a:pt x="8770" y="15718"/>
                  </a:lnTo>
                  <a:lnTo>
                    <a:pt x="8154" y="16502"/>
                  </a:lnTo>
                  <a:lnTo>
                    <a:pt x="7593" y="17287"/>
                  </a:lnTo>
                  <a:lnTo>
                    <a:pt x="7033" y="18099"/>
                  </a:lnTo>
                  <a:lnTo>
                    <a:pt x="6472" y="18940"/>
                  </a:lnTo>
                  <a:lnTo>
                    <a:pt x="5940" y="19780"/>
                  </a:lnTo>
                  <a:lnTo>
                    <a:pt x="5436" y="20621"/>
                  </a:lnTo>
                  <a:lnTo>
                    <a:pt x="4960" y="21489"/>
                  </a:lnTo>
                  <a:lnTo>
                    <a:pt x="4511" y="22358"/>
                  </a:lnTo>
                  <a:lnTo>
                    <a:pt x="4063" y="23255"/>
                  </a:lnTo>
                  <a:lnTo>
                    <a:pt x="3643" y="24151"/>
                  </a:lnTo>
                  <a:lnTo>
                    <a:pt x="3250" y="25076"/>
                  </a:lnTo>
                  <a:lnTo>
                    <a:pt x="2858" y="26000"/>
                  </a:lnTo>
                  <a:lnTo>
                    <a:pt x="2494" y="26925"/>
                  </a:lnTo>
                  <a:lnTo>
                    <a:pt x="2158" y="27877"/>
                  </a:lnTo>
                  <a:lnTo>
                    <a:pt x="1850" y="28830"/>
                  </a:lnTo>
                  <a:lnTo>
                    <a:pt x="1569" y="29811"/>
                  </a:lnTo>
                  <a:lnTo>
                    <a:pt x="1317" y="30791"/>
                  </a:lnTo>
                  <a:lnTo>
                    <a:pt x="1065" y="31772"/>
                  </a:lnTo>
                  <a:lnTo>
                    <a:pt x="841" y="32780"/>
                  </a:lnTo>
                  <a:lnTo>
                    <a:pt x="645" y="33789"/>
                  </a:lnTo>
                  <a:lnTo>
                    <a:pt x="477" y="34798"/>
                  </a:lnTo>
                  <a:lnTo>
                    <a:pt x="337" y="35806"/>
                  </a:lnTo>
                  <a:lnTo>
                    <a:pt x="225" y="36843"/>
                  </a:lnTo>
                  <a:lnTo>
                    <a:pt x="141" y="37880"/>
                  </a:lnTo>
                  <a:lnTo>
                    <a:pt x="56" y="38944"/>
                  </a:lnTo>
                  <a:lnTo>
                    <a:pt x="28" y="39981"/>
                  </a:lnTo>
                  <a:lnTo>
                    <a:pt x="0" y="41046"/>
                  </a:lnTo>
                  <a:lnTo>
                    <a:pt x="28" y="42110"/>
                  </a:lnTo>
                  <a:lnTo>
                    <a:pt x="56" y="43147"/>
                  </a:lnTo>
                  <a:lnTo>
                    <a:pt x="141" y="44212"/>
                  </a:lnTo>
                  <a:lnTo>
                    <a:pt x="225" y="45248"/>
                  </a:lnTo>
                  <a:lnTo>
                    <a:pt x="337" y="46285"/>
                  </a:lnTo>
                  <a:lnTo>
                    <a:pt x="477" y="47294"/>
                  </a:lnTo>
                  <a:lnTo>
                    <a:pt x="645" y="48302"/>
                  </a:lnTo>
                  <a:lnTo>
                    <a:pt x="841" y="49311"/>
                  </a:lnTo>
                  <a:lnTo>
                    <a:pt x="1065" y="50319"/>
                  </a:lnTo>
                  <a:lnTo>
                    <a:pt x="1317" y="51300"/>
                  </a:lnTo>
                  <a:lnTo>
                    <a:pt x="1569" y="52281"/>
                  </a:lnTo>
                  <a:lnTo>
                    <a:pt x="1850" y="53261"/>
                  </a:lnTo>
                  <a:lnTo>
                    <a:pt x="2158" y="54214"/>
                  </a:lnTo>
                  <a:lnTo>
                    <a:pt x="2494" y="55166"/>
                  </a:lnTo>
                  <a:lnTo>
                    <a:pt x="2858" y="56091"/>
                  </a:lnTo>
                  <a:lnTo>
                    <a:pt x="3250" y="57016"/>
                  </a:lnTo>
                  <a:lnTo>
                    <a:pt x="3643" y="57940"/>
                  </a:lnTo>
                  <a:lnTo>
                    <a:pt x="4063" y="58837"/>
                  </a:lnTo>
                  <a:lnTo>
                    <a:pt x="4511" y="59733"/>
                  </a:lnTo>
                  <a:lnTo>
                    <a:pt x="4960" y="60602"/>
                  </a:lnTo>
                  <a:lnTo>
                    <a:pt x="5436" y="61470"/>
                  </a:lnTo>
                  <a:lnTo>
                    <a:pt x="5940" y="62339"/>
                  </a:lnTo>
                  <a:lnTo>
                    <a:pt x="6472" y="63179"/>
                  </a:lnTo>
                  <a:lnTo>
                    <a:pt x="7033" y="63992"/>
                  </a:lnTo>
                  <a:lnTo>
                    <a:pt x="7593" y="64804"/>
                  </a:lnTo>
                  <a:lnTo>
                    <a:pt x="8154" y="65589"/>
                  </a:lnTo>
                  <a:lnTo>
                    <a:pt x="8770" y="66373"/>
                  </a:lnTo>
                  <a:lnTo>
                    <a:pt x="9386" y="67158"/>
                  </a:lnTo>
                  <a:lnTo>
                    <a:pt x="10031" y="67914"/>
                  </a:lnTo>
                  <a:lnTo>
                    <a:pt x="10675" y="68643"/>
                  </a:lnTo>
                  <a:lnTo>
                    <a:pt x="11347" y="69371"/>
                  </a:lnTo>
                  <a:lnTo>
                    <a:pt x="12020" y="70072"/>
                  </a:lnTo>
                  <a:lnTo>
                    <a:pt x="12748" y="70744"/>
                  </a:lnTo>
                  <a:lnTo>
                    <a:pt x="13449" y="71416"/>
                  </a:lnTo>
                  <a:lnTo>
                    <a:pt x="14205" y="72089"/>
                  </a:lnTo>
                  <a:lnTo>
                    <a:pt x="14934" y="72705"/>
                  </a:lnTo>
                  <a:lnTo>
                    <a:pt x="15718" y="73322"/>
                  </a:lnTo>
                  <a:lnTo>
                    <a:pt x="16503" y="73938"/>
                  </a:lnTo>
                  <a:lnTo>
                    <a:pt x="17287" y="74526"/>
                  </a:lnTo>
                  <a:lnTo>
                    <a:pt x="18100" y="75087"/>
                  </a:lnTo>
                  <a:lnTo>
                    <a:pt x="18940" y="75619"/>
                  </a:lnTo>
                  <a:lnTo>
                    <a:pt x="19781" y="76151"/>
                  </a:lnTo>
                  <a:lnTo>
                    <a:pt x="20621" y="76656"/>
                  </a:lnTo>
                  <a:lnTo>
                    <a:pt x="21490" y="77132"/>
                  </a:lnTo>
                  <a:lnTo>
                    <a:pt x="22358" y="77608"/>
                  </a:lnTo>
                  <a:lnTo>
                    <a:pt x="23255" y="78029"/>
                  </a:lnTo>
                  <a:lnTo>
                    <a:pt x="24151" y="78449"/>
                  </a:lnTo>
                  <a:lnTo>
                    <a:pt x="25076" y="78869"/>
                  </a:lnTo>
                  <a:lnTo>
                    <a:pt x="26001" y="79233"/>
                  </a:lnTo>
                  <a:lnTo>
                    <a:pt x="26953" y="79598"/>
                  </a:lnTo>
                  <a:lnTo>
                    <a:pt x="27878" y="79934"/>
                  </a:lnTo>
                  <a:lnTo>
                    <a:pt x="28858" y="80242"/>
                  </a:lnTo>
                  <a:lnTo>
                    <a:pt x="29811" y="80522"/>
                  </a:lnTo>
                  <a:lnTo>
                    <a:pt x="30792" y="80802"/>
                  </a:lnTo>
                  <a:lnTo>
                    <a:pt x="31772" y="81026"/>
                  </a:lnTo>
                  <a:lnTo>
                    <a:pt x="32781" y="81251"/>
                  </a:lnTo>
                  <a:lnTo>
                    <a:pt x="33789" y="81447"/>
                  </a:lnTo>
                  <a:lnTo>
                    <a:pt x="34798" y="81615"/>
                  </a:lnTo>
                  <a:lnTo>
                    <a:pt x="35835" y="81755"/>
                  </a:lnTo>
                  <a:lnTo>
                    <a:pt x="36843" y="81867"/>
                  </a:lnTo>
                  <a:lnTo>
                    <a:pt x="37908" y="81979"/>
                  </a:lnTo>
                  <a:lnTo>
                    <a:pt x="38945" y="82035"/>
                  </a:lnTo>
                  <a:lnTo>
                    <a:pt x="39981" y="82063"/>
                  </a:lnTo>
                  <a:lnTo>
                    <a:pt x="41046" y="82091"/>
                  </a:lnTo>
                  <a:lnTo>
                    <a:pt x="42111" y="82063"/>
                  </a:lnTo>
                  <a:lnTo>
                    <a:pt x="43175" y="82035"/>
                  </a:lnTo>
                  <a:lnTo>
                    <a:pt x="44212" y="81979"/>
                  </a:lnTo>
                  <a:lnTo>
                    <a:pt x="45249" y="81867"/>
                  </a:lnTo>
                  <a:lnTo>
                    <a:pt x="46285" y="81755"/>
                  </a:lnTo>
                  <a:lnTo>
                    <a:pt x="47294" y="81615"/>
                  </a:lnTo>
                  <a:lnTo>
                    <a:pt x="48331" y="81447"/>
                  </a:lnTo>
                  <a:lnTo>
                    <a:pt x="49311" y="81251"/>
                  </a:lnTo>
                  <a:lnTo>
                    <a:pt x="50320" y="81026"/>
                  </a:lnTo>
                  <a:lnTo>
                    <a:pt x="51300" y="80802"/>
                  </a:lnTo>
                  <a:lnTo>
                    <a:pt x="52281" y="80522"/>
                  </a:lnTo>
                  <a:lnTo>
                    <a:pt x="53262" y="80242"/>
                  </a:lnTo>
                  <a:lnTo>
                    <a:pt x="54214" y="79934"/>
                  </a:lnTo>
                  <a:lnTo>
                    <a:pt x="55167" y="79598"/>
                  </a:lnTo>
                  <a:lnTo>
                    <a:pt x="56091" y="79233"/>
                  </a:lnTo>
                  <a:lnTo>
                    <a:pt x="57016" y="78869"/>
                  </a:lnTo>
                  <a:lnTo>
                    <a:pt x="57941" y="78449"/>
                  </a:lnTo>
                  <a:lnTo>
                    <a:pt x="58837" y="78029"/>
                  </a:lnTo>
                  <a:lnTo>
                    <a:pt x="59734" y="77608"/>
                  </a:lnTo>
                  <a:lnTo>
                    <a:pt x="60602" y="77132"/>
                  </a:lnTo>
                  <a:lnTo>
                    <a:pt x="61471" y="76656"/>
                  </a:lnTo>
                  <a:lnTo>
                    <a:pt x="62339" y="76151"/>
                  </a:lnTo>
                  <a:lnTo>
                    <a:pt x="63180" y="75619"/>
                  </a:lnTo>
                  <a:lnTo>
                    <a:pt x="63992" y="75087"/>
                  </a:lnTo>
                  <a:lnTo>
                    <a:pt x="64805" y="74526"/>
                  </a:lnTo>
                  <a:lnTo>
                    <a:pt x="65617" y="73938"/>
                  </a:lnTo>
                  <a:lnTo>
                    <a:pt x="66402" y="73322"/>
                  </a:lnTo>
                  <a:lnTo>
                    <a:pt x="67158" y="72705"/>
                  </a:lnTo>
                  <a:lnTo>
                    <a:pt x="67915" y="72089"/>
                  </a:lnTo>
                  <a:lnTo>
                    <a:pt x="68643" y="71416"/>
                  </a:lnTo>
                  <a:lnTo>
                    <a:pt x="69372" y="70744"/>
                  </a:lnTo>
                  <a:lnTo>
                    <a:pt x="70072" y="70072"/>
                  </a:lnTo>
                  <a:lnTo>
                    <a:pt x="70773" y="69371"/>
                  </a:lnTo>
                  <a:lnTo>
                    <a:pt x="71417" y="68643"/>
                  </a:lnTo>
                  <a:lnTo>
                    <a:pt x="72089" y="67914"/>
                  </a:lnTo>
                  <a:lnTo>
                    <a:pt x="72734" y="67158"/>
                  </a:lnTo>
                  <a:lnTo>
                    <a:pt x="73350" y="66373"/>
                  </a:lnTo>
                  <a:lnTo>
                    <a:pt x="73938" y="65589"/>
                  </a:lnTo>
                  <a:lnTo>
                    <a:pt x="74527" y="64804"/>
                  </a:lnTo>
                  <a:lnTo>
                    <a:pt x="75087" y="63992"/>
                  </a:lnTo>
                  <a:lnTo>
                    <a:pt x="75620" y="63179"/>
                  </a:lnTo>
                  <a:lnTo>
                    <a:pt x="76152" y="62339"/>
                  </a:lnTo>
                  <a:lnTo>
                    <a:pt x="76656" y="61470"/>
                  </a:lnTo>
                  <a:lnTo>
                    <a:pt x="77132" y="60602"/>
                  </a:lnTo>
                  <a:lnTo>
                    <a:pt x="77609" y="59733"/>
                  </a:lnTo>
                  <a:lnTo>
                    <a:pt x="78057" y="58837"/>
                  </a:lnTo>
                  <a:lnTo>
                    <a:pt x="78477" y="57940"/>
                  </a:lnTo>
                  <a:lnTo>
                    <a:pt x="78870" y="57016"/>
                  </a:lnTo>
                  <a:lnTo>
                    <a:pt x="79234" y="56091"/>
                  </a:lnTo>
                  <a:lnTo>
                    <a:pt x="79598" y="55166"/>
                  </a:lnTo>
                  <a:lnTo>
                    <a:pt x="79934" y="54214"/>
                  </a:lnTo>
                  <a:lnTo>
                    <a:pt x="80242" y="53261"/>
                  </a:lnTo>
                  <a:lnTo>
                    <a:pt x="80523" y="52281"/>
                  </a:lnTo>
                  <a:lnTo>
                    <a:pt x="80803" y="51300"/>
                  </a:lnTo>
                  <a:lnTo>
                    <a:pt x="81055" y="50319"/>
                  </a:lnTo>
                  <a:lnTo>
                    <a:pt x="81251" y="49311"/>
                  </a:lnTo>
                  <a:lnTo>
                    <a:pt x="81447" y="48302"/>
                  </a:lnTo>
                  <a:lnTo>
                    <a:pt x="81615" y="47294"/>
                  </a:lnTo>
                  <a:lnTo>
                    <a:pt x="81755" y="46285"/>
                  </a:lnTo>
                  <a:lnTo>
                    <a:pt x="81867" y="45248"/>
                  </a:lnTo>
                  <a:lnTo>
                    <a:pt x="81979" y="44212"/>
                  </a:lnTo>
                  <a:lnTo>
                    <a:pt x="82036" y="43147"/>
                  </a:lnTo>
                  <a:lnTo>
                    <a:pt x="82092" y="42110"/>
                  </a:lnTo>
                  <a:lnTo>
                    <a:pt x="82092" y="41046"/>
                  </a:lnTo>
                  <a:lnTo>
                    <a:pt x="82092" y="39981"/>
                  </a:lnTo>
                  <a:lnTo>
                    <a:pt x="82036" y="38944"/>
                  </a:lnTo>
                  <a:lnTo>
                    <a:pt x="81979" y="37880"/>
                  </a:lnTo>
                  <a:lnTo>
                    <a:pt x="81867" y="36843"/>
                  </a:lnTo>
                  <a:lnTo>
                    <a:pt x="81755" y="35806"/>
                  </a:lnTo>
                  <a:lnTo>
                    <a:pt x="81615" y="34798"/>
                  </a:lnTo>
                  <a:lnTo>
                    <a:pt x="81447" y="33789"/>
                  </a:lnTo>
                  <a:lnTo>
                    <a:pt x="81251" y="32780"/>
                  </a:lnTo>
                  <a:lnTo>
                    <a:pt x="81055" y="31772"/>
                  </a:lnTo>
                  <a:lnTo>
                    <a:pt x="80803" y="30791"/>
                  </a:lnTo>
                  <a:lnTo>
                    <a:pt x="80523" y="29811"/>
                  </a:lnTo>
                  <a:lnTo>
                    <a:pt x="80242" y="28830"/>
                  </a:lnTo>
                  <a:lnTo>
                    <a:pt x="79934" y="27877"/>
                  </a:lnTo>
                  <a:lnTo>
                    <a:pt x="79598" y="26925"/>
                  </a:lnTo>
                  <a:lnTo>
                    <a:pt x="79234" y="26000"/>
                  </a:lnTo>
                  <a:lnTo>
                    <a:pt x="78870" y="25076"/>
                  </a:lnTo>
                  <a:lnTo>
                    <a:pt x="78477" y="24151"/>
                  </a:lnTo>
                  <a:lnTo>
                    <a:pt x="78057" y="23255"/>
                  </a:lnTo>
                  <a:lnTo>
                    <a:pt x="77609" y="22358"/>
                  </a:lnTo>
                  <a:lnTo>
                    <a:pt x="77132" y="21489"/>
                  </a:lnTo>
                  <a:lnTo>
                    <a:pt x="76656" y="20621"/>
                  </a:lnTo>
                  <a:lnTo>
                    <a:pt x="76152" y="19780"/>
                  </a:lnTo>
                  <a:lnTo>
                    <a:pt x="75620" y="18940"/>
                  </a:lnTo>
                  <a:lnTo>
                    <a:pt x="75087" y="18099"/>
                  </a:lnTo>
                  <a:lnTo>
                    <a:pt x="74527" y="17287"/>
                  </a:lnTo>
                  <a:lnTo>
                    <a:pt x="73938" y="16502"/>
                  </a:lnTo>
                  <a:lnTo>
                    <a:pt x="73350" y="15718"/>
                  </a:lnTo>
                  <a:lnTo>
                    <a:pt x="72734" y="14933"/>
                  </a:lnTo>
                  <a:lnTo>
                    <a:pt x="72089" y="14177"/>
                  </a:lnTo>
                  <a:lnTo>
                    <a:pt x="71417" y="13448"/>
                  </a:lnTo>
                  <a:lnTo>
                    <a:pt x="70773" y="12720"/>
                  </a:lnTo>
                  <a:lnTo>
                    <a:pt x="70072" y="12020"/>
                  </a:lnTo>
                  <a:lnTo>
                    <a:pt x="69372" y="11347"/>
                  </a:lnTo>
                  <a:lnTo>
                    <a:pt x="68643" y="10675"/>
                  </a:lnTo>
                  <a:lnTo>
                    <a:pt x="67915" y="10002"/>
                  </a:lnTo>
                  <a:lnTo>
                    <a:pt x="67158" y="9386"/>
                  </a:lnTo>
                  <a:lnTo>
                    <a:pt x="66402" y="8770"/>
                  </a:lnTo>
                  <a:lnTo>
                    <a:pt x="65617" y="8153"/>
                  </a:lnTo>
                  <a:lnTo>
                    <a:pt x="64805" y="7593"/>
                  </a:lnTo>
                  <a:lnTo>
                    <a:pt x="63992" y="7004"/>
                  </a:lnTo>
                  <a:lnTo>
                    <a:pt x="63180" y="6472"/>
                  </a:lnTo>
                  <a:lnTo>
                    <a:pt x="62339" y="5940"/>
                  </a:lnTo>
                  <a:lnTo>
                    <a:pt x="61471" y="5435"/>
                  </a:lnTo>
                  <a:lnTo>
                    <a:pt x="60602" y="4959"/>
                  </a:lnTo>
                  <a:lnTo>
                    <a:pt x="59734" y="4511"/>
                  </a:lnTo>
                  <a:lnTo>
                    <a:pt x="58837" y="4063"/>
                  </a:lnTo>
                  <a:lnTo>
                    <a:pt x="57941" y="3642"/>
                  </a:lnTo>
                  <a:lnTo>
                    <a:pt x="57016" y="3222"/>
                  </a:lnTo>
                  <a:lnTo>
                    <a:pt x="56091" y="2858"/>
                  </a:lnTo>
                  <a:lnTo>
                    <a:pt x="55167" y="2494"/>
                  </a:lnTo>
                  <a:lnTo>
                    <a:pt x="54214" y="2157"/>
                  </a:lnTo>
                  <a:lnTo>
                    <a:pt x="53262" y="1849"/>
                  </a:lnTo>
                  <a:lnTo>
                    <a:pt x="52281" y="1569"/>
                  </a:lnTo>
                  <a:lnTo>
                    <a:pt x="51300" y="1289"/>
                  </a:lnTo>
                  <a:lnTo>
                    <a:pt x="50320" y="1065"/>
                  </a:lnTo>
                  <a:lnTo>
                    <a:pt x="49311" y="841"/>
                  </a:lnTo>
                  <a:lnTo>
                    <a:pt x="48331" y="645"/>
                  </a:lnTo>
                  <a:lnTo>
                    <a:pt x="47294" y="476"/>
                  </a:lnTo>
                  <a:lnTo>
                    <a:pt x="46285" y="336"/>
                  </a:lnTo>
                  <a:lnTo>
                    <a:pt x="45249" y="224"/>
                  </a:lnTo>
                  <a:lnTo>
                    <a:pt x="44212" y="140"/>
                  </a:lnTo>
                  <a:lnTo>
                    <a:pt x="43175" y="56"/>
                  </a:lnTo>
                  <a:lnTo>
                    <a:pt x="42111" y="28"/>
                  </a:lnTo>
                  <a:lnTo>
                    <a:pt x="41046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8;p19"/>
            <p:cNvSpPr/>
            <p:nvPr/>
          </p:nvSpPr>
          <p:spPr>
            <a:xfrm>
              <a:off x="3879463" y="2900619"/>
              <a:ext cx="1383174" cy="1067052"/>
            </a:xfrm>
            <a:custGeom>
              <a:avLst/>
              <a:gdLst/>
              <a:ahLst/>
              <a:cxnLst/>
              <a:rect l="l" t="t" r="r" b="b"/>
              <a:pathLst>
                <a:path w="85566" h="66010" extrusionOk="0">
                  <a:moveTo>
                    <a:pt x="23619" y="1"/>
                  </a:moveTo>
                  <a:lnTo>
                    <a:pt x="23031" y="57"/>
                  </a:lnTo>
                  <a:lnTo>
                    <a:pt x="22442" y="197"/>
                  </a:lnTo>
                  <a:lnTo>
                    <a:pt x="21854" y="365"/>
                  </a:lnTo>
                  <a:lnTo>
                    <a:pt x="21294" y="561"/>
                  </a:lnTo>
                  <a:lnTo>
                    <a:pt x="20761" y="841"/>
                  </a:lnTo>
                  <a:lnTo>
                    <a:pt x="20257" y="1150"/>
                  </a:lnTo>
                  <a:lnTo>
                    <a:pt x="19781" y="1514"/>
                  </a:lnTo>
                  <a:lnTo>
                    <a:pt x="19332" y="1906"/>
                  </a:lnTo>
                  <a:lnTo>
                    <a:pt x="18912" y="2354"/>
                  </a:lnTo>
                  <a:lnTo>
                    <a:pt x="18548" y="2831"/>
                  </a:lnTo>
                  <a:lnTo>
                    <a:pt x="18212" y="3335"/>
                  </a:lnTo>
                  <a:lnTo>
                    <a:pt x="17903" y="3895"/>
                  </a:lnTo>
                  <a:lnTo>
                    <a:pt x="17679" y="4484"/>
                  </a:lnTo>
                  <a:lnTo>
                    <a:pt x="421" y="52085"/>
                  </a:lnTo>
                  <a:lnTo>
                    <a:pt x="281" y="52449"/>
                  </a:lnTo>
                  <a:lnTo>
                    <a:pt x="196" y="52786"/>
                  </a:lnTo>
                  <a:lnTo>
                    <a:pt x="112" y="53150"/>
                  </a:lnTo>
                  <a:lnTo>
                    <a:pt x="56" y="53486"/>
                  </a:lnTo>
                  <a:lnTo>
                    <a:pt x="28" y="53850"/>
                  </a:lnTo>
                  <a:lnTo>
                    <a:pt x="0" y="54187"/>
                  </a:lnTo>
                  <a:lnTo>
                    <a:pt x="0" y="54551"/>
                  </a:lnTo>
                  <a:lnTo>
                    <a:pt x="28" y="54887"/>
                  </a:lnTo>
                  <a:lnTo>
                    <a:pt x="56" y="55223"/>
                  </a:lnTo>
                  <a:lnTo>
                    <a:pt x="112" y="55587"/>
                  </a:lnTo>
                  <a:lnTo>
                    <a:pt x="168" y="55924"/>
                  </a:lnTo>
                  <a:lnTo>
                    <a:pt x="253" y="56260"/>
                  </a:lnTo>
                  <a:lnTo>
                    <a:pt x="365" y="56568"/>
                  </a:lnTo>
                  <a:lnTo>
                    <a:pt x="477" y="56904"/>
                  </a:lnTo>
                  <a:lnTo>
                    <a:pt x="617" y="57212"/>
                  </a:lnTo>
                  <a:lnTo>
                    <a:pt x="757" y="57521"/>
                  </a:lnTo>
                  <a:lnTo>
                    <a:pt x="925" y="57829"/>
                  </a:lnTo>
                  <a:lnTo>
                    <a:pt x="1093" y="58109"/>
                  </a:lnTo>
                  <a:lnTo>
                    <a:pt x="1289" y="58389"/>
                  </a:lnTo>
                  <a:lnTo>
                    <a:pt x="1485" y="58669"/>
                  </a:lnTo>
                  <a:lnTo>
                    <a:pt x="1709" y="58922"/>
                  </a:lnTo>
                  <a:lnTo>
                    <a:pt x="1962" y="59174"/>
                  </a:lnTo>
                  <a:lnTo>
                    <a:pt x="2186" y="59426"/>
                  </a:lnTo>
                  <a:lnTo>
                    <a:pt x="2466" y="59650"/>
                  </a:lnTo>
                  <a:lnTo>
                    <a:pt x="2718" y="59846"/>
                  </a:lnTo>
                  <a:lnTo>
                    <a:pt x="3026" y="60070"/>
                  </a:lnTo>
                  <a:lnTo>
                    <a:pt x="3306" y="60238"/>
                  </a:lnTo>
                  <a:lnTo>
                    <a:pt x="3615" y="60406"/>
                  </a:lnTo>
                  <a:lnTo>
                    <a:pt x="3951" y="60575"/>
                  </a:lnTo>
                  <a:lnTo>
                    <a:pt x="4259" y="60715"/>
                  </a:lnTo>
                  <a:lnTo>
                    <a:pt x="4623" y="60827"/>
                  </a:lnTo>
                  <a:lnTo>
                    <a:pt x="4959" y="60939"/>
                  </a:lnTo>
                  <a:lnTo>
                    <a:pt x="7229" y="61555"/>
                  </a:lnTo>
                  <a:lnTo>
                    <a:pt x="9526" y="62115"/>
                  </a:lnTo>
                  <a:lnTo>
                    <a:pt x="11796" y="62620"/>
                  </a:lnTo>
                  <a:lnTo>
                    <a:pt x="14121" y="63124"/>
                  </a:lnTo>
                  <a:lnTo>
                    <a:pt x="16447" y="63572"/>
                  </a:lnTo>
                  <a:lnTo>
                    <a:pt x="18772" y="63993"/>
                  </a:lnTo>
                  <a:lnTo>
                    <a:pt x="21126" y="64357"/>
                  </a:lnTo>
                  <a:lnTo>
                    <a:pt x="23479" y="64693"/>
                  </a:lnTo>
                  <a:lnTo>
                    <a:pt x="25860" y="65001"/>
                  </a:lnTo>
                  <a:lnTo>
                    <a:pt x="28242" y="65253"/>
                  </a:lnTo>
                  <a:lnTo>
                    <a:pt x="30651" y="65478"/>
                  </a:lnTo>
                  <a:lnTo>
                    <a:pt x="33061" y="65674"/>
                  </a:lnTo>
                  <a:lnTo>
                    <a:pt x="35470" y="65814"/>
                  </a:lnTo>
                  <a:lnTo>
                    <a:pt x="37908" y="65926"/>
                  </a:lnTo>
                  <a:lnTo>
                    <a:pt x="40345" y="65982"/>
                  </a:lnTo>
                  <a:lnTo>
                    <a:pt x="42783" y="66010"/>
                  </a:lnTo>
                  <a:lnTo>
                    <a:pt x="45249" y="65982"/>
                  </a:lnTo>
                  <a:lnTo>
                    <a:pt x="47686" y="65926"/>
                  </a:lnTo>
                  <a:lnTo>
                    <a:pt x="50096" y="65814"/>
                  </a:lnTo>
                  <a:lnTo>
                    <a:pt x="52533" y="65674"/>
                  </a:lnTo>
                  <a:lnTo>
                    <a:pt x="54943" y="65478"/>
                  </a:lnTo>
                  <a:lnTo>
                    <a:pt x="57324" y="65253"/>
                  </a:lnTo>
                  <a:lnTo>
                    <a:pt x="59706" y="65001"/>
                  </a:lnTo>
                  <a:lnTo>
                    <a:pt x="62087" y="64693"/>
                  </a:lnTo>
                  <a:lnTo>
                    <a:pt x="64440" y="64357"/>
                  </a:lnTo>
                  <a:lnTo>
                    <a:pt x="66794" y="63993"/>
                  </a:lnTo>
                  <a:lnTo>
                    <a:pt x="69147" y="63572"/>
                  </a:lnTo>
                  <a:lnTo>
                    <a:pt x="71473" y="63124"/>
                  </a:lnTo>
                  <a:lnTo>
                    <a:pt x="73770" y="62620"/>
                  </a:lnTo>
                  <a:lnTo>
                    <a:pt x="76068" y="62115"/>
                  </a:lnTo>
                  <a:lnTo>
                    <a:pt x="78337" y="61555"/>
                  </a:lnTo>
                  <a:lnTo>
                    <a:pt x="80607" y="60939"/>
                  </a:lnTo>
                  <a:lnTo>
                    <a:pt x="80971" y="60827"/>
                  </a:lnTo>
                  <a:lnTo>
                    <a:pt x="81307" y="60715"/>
                  </a:lnTo>
                  <a:lnTo>
                    <a:pt x="81643" y="60575"/>
                  </a:lnTo>
                  <a:lnTo>
                    <a:pt x="81951" y="60406"/>
                  </a:lnTo>
                  <a:lnTo>
                    <a:pt x="82260" y="60238"/>
                  </a:lnTo>
                  <a:lnTo>
                    <a:pt x="82568" y="60070"/>
                  </a:lnTo>
                  <a:lnTo>
                    <a:pt x="82848" y="59846"/>
                  </a:lnTo>
                  <a:lnTo>
                    <a:pt x="83128" y="59650"/>
                  </a:lnTo>
                  <a:lnTo>
                    <a:pt x="83380" y="59426"/>
                  </a:lnTo>
                  <a:lnTo>
                    <a:pt x="83632" y="59174"/>
                  </a:lnTo>
                  <a:lnTo>
                    <a:pt x="83857" y="58922"/>
                  </a:lnTo>
                  <a:lnTo>
                    <a:pt x="84081" y="58669"/>
                  </a:lnTo>
                  <a:lnTo>
                    <a:pt x="84277" y="58389"/>
                  </a:lnTo>
                  <a:lnTo>
                    <a:pt x="84473" y="58109"/>
                  </a:lnTo>
                  <a:lnTo>
                    <a:pt x="84669" y="57829"/>
                  </a:lnTo>
                  <a:lnTo>
                    <a:pt x="84837" y="57521"/>
                  </a:lnTo>
                  <a:lnTo>
                    <a:pt x="84977" y="57212"/>
                  </a:lnTo>
                  <a:lnTo>
                    <a:pt x="85117" y="56904"/>
                  </a:lnTo>
                  <a:lnTo>
                    <a:pt x="85229" y="56568"/>
                  </a:lnTo>
                  <a:lnTo>
                    <a:pt x="85313" y="56260"/>
                  </a:lnTo>
                  <a:lnTo>
                    <a:pt x="85398" y="55924"/>
                  </a:lnTo>
                  <a:lnTo>
                    <a:pt x="85482" y="55587"/>
                  </a:lnTo>
                  <a:lnTo>
                    <a:pt x="85538" y="55251"/>
                  </a:lnTo>
                  <a:lnTo>
                    <a:pt x="85566" y="54887"/>
                  </a:lnTo>
                  <a:lnTo>
                    <a:pt x="85566" y="54551"/>
                  </a:lnTo>
                  <a:lnTo>
                    <a:pt x="85566" y="54187"/>
                  </a:lnTo>
                  <a:lnTo>
                    <a:pt x="85566" y="53850"/>
                  </a:lnTo>
                  <a:lnTo>
                    <a:pt x="85510" y="53486"/>
                  </a:lnTo>
                  <a:lnTo>
                    <a:pt x="85454" y="53150"/>
                  </a:lnTo>
                  <a:lnTo>
                    <a:pt x="85370" y="52786"/>
                  </a:lnTo>
                  <a:lnTo>
                    <a:pt x="85285" y="52449"/>
                  </a:lnTo>
                  <a:lnTo>
                    <a:pt x="85173" y="52085"/>
                  </a:lnTo>
                  <a:lnTo>
                    <a:pt x="67915" y="4484"/>
                  </a:lnTo>
                  <a:lnTo>
                    <a:pt x="67662" y="3895"/>
                  </a:lnTo>
                  <a:lnTo>
                    <a:pt x="67382" y="3335"/>
                  </a:lnTo>
                  <a:lnTo>
                    <a:pt x="67046" y="2831"/>
                  </a:lnTo>
                  <a:lnTo>
                    <a:pt x="66654" y="2354"/>
                  </a:lnTo>
                  <a:lnTo>
                    <a:pt x="66234" y="1906"/>
                  </a:lnTo>
                  <a:lnTo>
                    <a:pt x="65785" y="1514"/>
                  </a:lnTo>
                  <a:lnTo>
                    <a:pt x="65309" y="1150"/>
                  </a:lnTo>
                  <a:lnTo>
                    <a:pt x="64805" y="841"/>
                  </a:lnTo>
                  <a:lnTo>
                    <a:pt x="64272" y="561"/>
                  </a:lnTo>
                  <a:lnTo>
                    <a:pt x="63712" y="365"/>
                  </a:lnTo>
                  <a:lnTo>
                    <a:pt x="63152" y="197"/>
                  </a:lnTo>
                  <a:lnTo>
                    <a:pt x="62535" y="57"/>
                  </a:lnTo>
                  <a:lnTo>
                    <a:pt x="61947" y="1"/>
                  </a:lnTo>
                  <a:lnTo>
                    <a:pt x="61331" y="1"/>
                  </a:lnTo>
                  <a:lnTo>
                    <a:pt x="60714" y="57"/>
                  </a:lnTo>
                  <a:lnTo>
                    <a:pt x="60098" y="141"/>
                  </a:lnTo>
                  <a:lnTo>
                    <a:pt x="57996" y="589"/>
                  </a:lnTo>
                  <a:lnTo>
                    <a:pt x="55867" y="982"/>
                  </a:lnTo>
                  <a:lnTo>
                    <a:pt x="53738" y="1290"/>
                  </a:lnTo>
                  <a:lnTo>
                    <a:pt x="51580" y="1570"/>
                  </a:lnTo>
                  <a:lnTo>
                    <a:pt x="49395" y="1766"/>
                  </a:lnTo>
                  <a:lnTo>
                    <a:pt x="47210" y="1934"/>
                  </a:lnTo>
                  <a:lnTo>
                    <a:pt x="45024" y="2018"/>
                  </a:lnTo>
                  <a:lnTo>
                    <a:pt x="42783" y="2046"/>
                  </a:lnTo>
                  <a:lnTo>
                    <a:pt x="40570" y="2018"/>
                  </a:lnTo>
                  <a:lnTo>
                    <a:pt x="38356" y="1934"/>
                  </a:lnTo>
                  <a:lnTo>
                    <a:pt x="36171" y="1766"/>
                  </a:lnTo>
                  <a:lnTo>
                    <a:pt x="33986" y="1570"/>
                  </a:lnTo>
                  <a:lnTo>
                    <a:pt x="31828" y="1290"/>
                  </a:lnTo>
                  <a:lnTo>
                    <a:pt x="29699" y="982"/>
                  </a:lnTo>
                  <a:lnTo>
                    <a:pt x="27598" y="589"/>
                  </a:lnTo>
                  <a:lnTo>
                    <a:pt x="25496" y="141"/>
                  </a:lnTo>
                  <a:lnTo>
                    <a:pt x="24852" y="57"/>
                  </a:lnTo>
                  <a:lnTo>
                    <a:pt x="242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9;p19"/>
            <p:cNvSpPr/>
            <p:nvPr/>
          </p:nvSpPr>
          <p:spPr>
            <a:xfrm>
              <a:off x="2707307" y="2438202"/>
              <a:ext cx="1334712" cy="1329733"/>
            </a:xfrm>
            <a:custGeom>
              <a:avLst/>
              <a:gdLst/>
              <a:ahLst/>
              <a:cxnLst/>
              <a:rect l="l" t="t" r="r" b="b"/>
              <a:pathLst>
                <a:path w="82568" h="82260" extrusionOk="0">
                  <a:moveTo>
                    <a:pt x="49227" y="0"/>
                  </a:moveTo>
                  <a:lnTo>
                    <a:pt x="48610" y="28"/>
                  </a:lnTo>
                  <a:lnTo>
                    <a:pt x="48022" y="112"/>
                  </a:lnTo>
                  <a:lnTo>
                    <a:pt x="47434" y="280"/>
                  </a:lnTo>
                  <a:lnTo>
                    <a:pt x="46845" y="476"/>
                  </a:lnTo>
                  <a:lnTo>
                    <a:pt x="46257" y="729"/>
                  </a:lnTo>
                  <a:lnTo>
                    <a:pt x="45725" y="1065"/>
                  </a:lnTo>
                  <a:lnTo>
                    <a:pt x="3110" y="28438"/>
                  </a:lnTo>
                  <a:lnTo>
                    <a:pt x="2802" y="28634"/>
                  </a:lnTo>
                  <a:lnTo>
                    <a:pt x="2522" y="28858"/>
                  </a:lnTo>
                  <a:lnTo>
                    <a:pt x="2242" y="29082"/>
                  </a:lnTo>
                  <a:lnTo>
                    <a:pt x="1989" y="29334"/>
                  </a:lnTo>
                  <a:lnTo>
                    <a:pt x="1737" y="29587"/>
                  </a:lnTo>
                  <a:lnTo>
                    <a:pt x="1513" y="29867"/>
                  </a:lnTo>
                  <a:lnTo>
                    <a:pt x="1289" y="30147"/>
                  </a:lnTo>
                  <a:lnTo>
                    <a:pt x="1093" y="30427"/>
                  </a:lnTo>
                  <a:lnTo>
                    <a:pt x="925" y="30735"/>
                  </a:lnTo>
                  <a:lnTo>
                    <a:pt x="757" y="31015"/>
                  </a:lnTo>
                  <a:lnTo>
                    <a:pt x="617" y="31324"/>
                  </a:lnTo>
                  <a:lnTo>
                    <a:pt x="476" y="31660"/>
                  </a:lnTo>
                  <a:lnTo>
                    <a:pt x="364" y="31968"/>
                  </a:lnTo>
                  <a:lnTo>
                    <a:pt x="252" y="32304"/>
                  </a:lnTo>
                  <a:lnTo>
                    <a:pt x="168" y="32640"/>
                  </a:lnTo>
                  <a:lnTo>
                    <a:pt x="112" y="32977"/>
                  </a:lnTo>
                  <a:lnTo>
                    <a:pt x="56" y="33313"/>
                  </a:lnTo>
                  <a:lnTo>
                    <a:pt x="28" y="33649"/>
                  </a:lnTo>
                  <a:lnTo>
                    <a:pt x="0" y="33985"/>
                  </a:lnTo>
                  <a:lnTo>
                    <a:pt x="0" y="34321"/>
                  </a:lnTo>
                  <a:lnTo>
                    <a:pt x="28" y="34686"/>
                  </a:lnTo>
                  <a:lnTo>
                    <a:pt x="56" y="35022"/>
                  </a:lnTo>
                  <a:lnTo>
                    <a:pt x="112" y="35358"/>
                  </a:lnTo>
                  <a:lnTo>
                    <a:pt x="168" y="35694"/>
                  </a:lnTo>
                  <a:lnTo>
                    <a:pt x="280" y="36031"/>
                  </a:lnTo>
                  <a:lnTo>
                    <a:pt x="364" y="36367"/>
                  </a:lnTo>
                  <a:lnTo>
                    <a:pt x="504" y="36703"/>
                  </a:lnTo>
                  <a:lnTo>
                    <a:pt x="645" y="37039"/>
                  </a:lnTo>
                  <a:lnTo>
                    <a:pt x="813" y="37347"/>
                  </a:lnTo>
                  <a:lnTo>
                    <a:pt x="981" y="37656"/>
                  </a:lnTo>
                  <a:lnTo>
                    <a:pt x="1177" y="37964"/>
                  </a:lnTo>
                  <a:lnTo>
                    <a:pt x="1401" y="38272"/>
                  </a:lnTo>
                  <a:lnTo>
                    <a:pt x="2746" y="40009"/>
                  </a:lnTo>
                  <a:lnTo>
                    <a:pt x="4119" y="41718"/>
                  </a:lnTo>
                  <a:lnTo>
                    <a:pt x="5492" y="43399"/>
                  </a:lnTo>
                  <a:lnTo>
                    <a:pt x="6920" y="45052"/>
                  </a:lnTo>
                  <a:lnTo>
                    <a:pt x="8377" y="46705"/>
                  </a:lnTo>
                  <a:lnTo>
                    <a:pt x="9834" y="48330"/>
                  </a:lnTo>
                  <a:lnTo>
                    <a:pt x="11319" y="49927"/>
                  </a:lnTo>
                  <a:lnTo>
                    <a:pt x="12832" y="51496"/>
                  </a:lnTo>
                  <a:lnTo>
                    <a:pt x="14373" y="53037"/>
                  </a:lnTo>
                  <a:lnTo>
                    <a:pt x="15942" y="54578"/>
                  </a:lnTo>
                  <a:lnTo>
                    <a:pt x="17539" y="56063"/>
                  </a:lnTo>
                  <a:lnTo>
                    <a:pt x="19136" y="57548"/>
                  </a:lnTo>
                  <a:lnTo>
                    <a:pt x="20789" y="59005"/>
                  </a:lnTo>
                  <a:lnTo>
                    <a:pt x="22442" y="60434"/>
                  </a:lnTo>
                  <a:lnTo>
                    <a:pt x="24095" y="61835"/>
                  </a:lnTo>
                  <a:lnTo>
                    <a:pt x="25804" y="63235"/>
                  </a:lnTo>
                  <a:lnTo>
                    <a:pt x="27513" y="64580"/>
                  </a:lnTo>
                  <a:lnTo>
                    <a:pt x="29250" y="65897"/>
                  </a:lnTo>
                  <a:lnTo>
                    <a:pt x="31015" y="67214"/>
                  </a:lnTo>
                  <a:lnTo>
                    <a:pt x="32809" y="68475"/>
                  </a:lnTo>
                  <a:lnTo>
                    <a:pt x="34602" y="69735"/>
                  </a:lnTo>
                  <a:lnTo>
                    <a:pt x="36423" y="70968"/>
                  </a:lnTo>
                  <a:lnTo>
                    <a:pt x="38272" y="72145"/>
                  </a:lnTo>
                  <a:lnTo>
                    <a:pt x="40121" y="73322"/>
                  </a:lnTo>
                  <a:lnTo>
                    <a:pt x="41998" y="74470"/>
                  </a:lnTo>
                  <a:lnTo>
                    <a:pt x="43904" y="75563"/>
                  </a:lnTo>
                  <a:lnTo>
                    <a:pt x="45809" y="76656"/>
                  </a:lnTo>
                  <a:lnTo>
                    <a:pt x="47742" y="77720"/>
                  </a:lnTo>
                  <a:lnTo>
                    <a:pt x="49703" y="78729"/>
                  </a:lnTo>
                  <a:lnTo>
                    <a:pt x="51664" y="79738"/>
                  </a:lnTo>
                  <a:lnTo>
                    <a:pt x="53654" y="80690"/>
                  </a:lnTo>
                  <a:lnTo>
                    <a:pt x="55671" y="81643"/>
                  </a:lnTo>
                  <a:lnTo>
                    <a:pt x="56007" y="81783"/>
                  </a:lnTo>
                  <a:lnTo>
                    <a:pt x="56343" y="81923"/>
                  </a:lnTo>
                  <a:lnTo>
                    <a:pt x="56708" y="82007"/>
                  </a:lnTo>
                  <a:lnTo>
                    <a:pt x="57044" y="82091"/>
                  </a:lnTo>
                  <a:lnTo>
                    <a:pt x="57408" y="82175"/>
                  </a:lnTo>
                  <a:lnTo>
                    <a:pt x="57744" y="82231"/>
                  </a:lnTo>
                  <a:lnTo>
                    <a:pt x="58080" y="82259"/>
                  </a:lnTo>
                  <a:lnTo>
                    <a:pt x="58781" y="82259"/>
                  </a:lnTo>
                  <a:lnTo>
                    <a:pt x="59145" y="82231"/>
                  </a:lnTo>
                  <a:lnTo>
                    <a:pt x="59481" y="82203"/>
                  </a:lnTo>
                  <a:lnTo>
                    <a:pt x="59817" y="82119"/>
                  </a:lnTo>
                  <a:lnTo>
                    <a:pt x="60154" y="82063"/>
                  </a:lnTo>
                  <a:lnTo>
                    <a:pt x="60490" y="81951"/>
                  </a:lnTo>
                  <a:lnTo>
                    <a:pt x="60798" y="81867"/>
                  </a:lnTo>
                  <a:lnTo>
                    <a:pt x="61134" y="81727"/>
                  </a:lnTo>
                  <a:lnTo>
                    <a:pt x="61442" y="81587"/>
                  </a:lnTo>
                  <a:lnTo>
                    <a:pt x="61751" y="81447"/>
                  </a:lnTo>
                  <a:lnTo>
                    <a:pt x="62031" y="81279"/>
                  </a:lnTo>
                  <a:lnTo>
                    <a:pt x="62339" y="81083"/>
                  </a:lnTo>
                  <a:lnTo>
                    <a:pt x="62619" y="80886"/>
                  </a:lnTo>
                  <a:lnTo>
                    <a:pt x="62871" y="80662"/>
                  </a:lnTo>
                  <a:lnTo>
                    <a:pt x="63123" y="80438"/>
                  </a:lnTo>
                  <a:lnTo>
                    <a:pt x="63376" y="80186"/>
                  </a:lnTo>
                  <a:lnTo>
                    <a:pt x="63628" y="79934"/>
                  </a:lnTo>
                  <a:lnTo>
                    <a:pt x="63852" y="79654"/>
                  </a:lnTo>
                  <a:lnTo>
                    <a:pt x="64048" y="79373"/>
                  </a:lnTo>
                  <a:lnTo>
                    <a:pt x="64244" y="79093"/>
                  </a:lnTo>
                  <a:lnTo>
                    <a:pt x="64440" y="78785"/>
                  </a:lnTo>
                  <a:lnTo>
                    <a:pt x="64608" y="78449"/>
                  </a:lnTo>
                  <a:lnTo>
                    <a:pt x="64749" y="78113"/>
                  </a:lnTo>
                  <a:lnTo>
                    <a:pt x="64889" y="77776"/>
                  </a:lnTo>
                  <a:lnTo>
                    <a:pt x="82147" y="30175"/>
                  </a:lnTo>
                  <a:lnTo>
                    <a:pt x="82343" y="29558"/>
                  </a:lnTo>
                  <a:lnTo>
                    <a:pt x="82484" y="28942"/>
                  </a:lnTo>
                  <a:lnTo>
                    <a:pt x="82540" y="28326"/>
                  </a:lnTo>
                  <a:lnTo>
                    <a:pt x="82568" y="27737"/>
                  </a:lnTo>
                  <a:lnTo>
                    <a:pt x="82512" y="27121"/>
                  </a:lnTo>
                  <a:lnTo>
                    <a:pt x="82428" y="26533"/>
                  </a:lnTo>
                  <a:lnTo>
                    <a:pt x="82287" y="25944"/>
                  </a:lnTo>
                  <a:lnTo>
                    <a:pt x="82091" y="25384"/>
                  </a:lnTo>
                  <a:lnTo>
                    <a:pt x="81839" y="24824"/>
                  </a:lnTo>
                  <a:lnTo>
                    <a:pt x="81531" y="24291"/>
                  </a:lnTo>
                  <a:lnTo>
                    <a:pt x="81195" y="23787"/>
                  </a:lnTo>
                  <a:lnTo>
                    <a:pt x="80803" y="23311"/>
                  </a:lnTo>
                  <a:lnTo>
                    <a:pt x="80382" y="22890"/>
                  </a:lnTo>
                  <a:lnTo>
                    <a:pt x="79906" y="22498"/>
                  </a:lnTo>
                  <a:lnTo>
                    <a:pt x="79402" y="22134"/>
                  </a:lnTo>
                  <a:lnTo>
                    <a:pt x="78841" y="21798"/>
                  </a:lnTo>
                  <a:lnTo>
                    <a:pt x="77104" y="20873"/>
                  </a:lnTo>
                  <a:lnTo>
                    <a:pt x="75423" y="19920"/>
                  </a:lnTo>
                  <a:lnTo>
                    <a:pt x="73742" y="18912"/>
                  </a:lnTo>
                  <a:lnTo>
                    <a:pt x="72089" y="17875"/>
                  </a:lnTo>
                  <a:lnTo>
                    <a:pt x="70464" y="16783"/>
                  </a:lnTo>
                  <a:lnTo>
                    <a:pt x="68867" y="15662"/>
                  </a:lnTo>
                  <a:lnTo>
                    <a:pt x="67298" y="14485"/>
                  </a:lnTo>
                  <a:lnTo>
                    <a:pt x="65757" y="13280"/>
                  </a:lnTo>
                  <a:lnTo>
                    <a:pt x="64244" y="12048"/>
                  </a:lnTo>
                  <a:lnTo>
                    <a:pt x="62759" y="10787"/>
                  </a:lnTo>
                  <a:lnTo>
                    <a:pt x="61330" y="9470"/>
                  </a:lnTo>
                  <a:lnTo>
                    <a:pt x="59930" y="8125"/>
                  </a:lnTo>
                  <a:lnTo>
                    <a:pt x="58529" y="6752"/>
                  </a:lnTo>
                  <a:lnTo>
                    <a:pt x="57184" y="5351"/>
                  </a:lnTo>
                  <a:lnTo>
                    <a:pt x="55895" y="3895"/>
                  </a:lnTo>
                  <a:lnTo>
                    <a:pt x="54606" y="2438"/>
                  </a:lnTo>
                  <a:lnTo>
                    <a:pt x="54186" y="1961"/>
                  </a:lnTo>
                  <a:lnTo>
                    <a:pt x="53710" y="1541"/>
                  </a:lnTo>
                  <a:lnTo>
                    <a:pt x="53205" y="1177"/>
                  </a:lnTo>
                  <a:lnTo>
                    <a:pt x="52701" y="841"/>
                  </a:lnTo>
                  <a:lnTo>
                    <a:pt x="52141" y="588"/>
                  </a:lnTo>
                  <a:lnTo>
                    <a:pt x="51580" y="364"/>
                  </a:lnTo>
                  <a:lnTo>
                    <a:pt x="51020" y="196"/>
                  </a:lnTo>
                  <a:lnTo>
                    <a:pt x="50404" y="56"/>
                  </a:lnTo>
                  <a:lnTo>
                    <a:pt x="49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0;p19"/>
            <p:cNvSpPr/>
            <p:nvPr/>
          </p:nvSpPr>
          <p:spPr>
            <a:xfrm>
              <a:off x="5100537" y="2438202"/>
              <a:ext cx="1334259" cy="1329733"/>
            </a:xfrm>
            <a:custGeom>
              <a:avLst/>
              <a:gdLst/>
              <a:ahLst/>
              <a:cxnLst/>
              <a:rect l="l" t="t" r="r" b="b"/>
              <a:pathLst>
                <a:path w="82540" h="82260" extrusionOk="0">
                  <a:moveTo>
                    <a:pt x="32725" y="0"/>
                  </a:moveTo>
                  <a:lnTo>
                    <a:pt x="32136" y="56"/>
                  </a:lnTo>
                  <a:lnTo>
                    <a:pt x="31548" y="196"/>
                  </a:lnTo>
                  <a:lnTo>
                    <a:pt x="30960" y="364"/>
                  </a:lnTo>
                  <a:lnTo>
                    <a:pt x="30399" y="588"/>
                  </a:lnTo>
                  <a:lnTo>
                    <a:pt x="29867" y="841"/>
                  </a:lnTo>
                  <a:lnTo>
                    <a:pt x="29335" y="1177"/>
                  </a:lnTo>
                  <a:lnTo>
                    <a:pt x="28830" y="1541"/>
                  </a:lnTo>
                  <a:lnTo>
                    <a:pt x="28382" y="1961"/>
                  </a:lnTo>
                  <a:lnTo>
                    <a:pt x="27934" y="2438"/>
                  </a:lnTo>
                  <a:lnTo>
                    <a:pt x="26673" y="3895"/>
                  </a:lnTo>
                  <a:lnTo>
                    <a:pt x="25356" y="5351"/>
                  </a:lnTo>
                  <a:lnTo>
                    <a:pt x="24011" y="6752"/>
                  </a:lnTo>
                  <a:lnTo>
                    <a:pt x="22639" y="8125"/>
                  </a:lnTo>
                  <a:lnTo>
                    <a:pt x="21238" y="9470"/>
                  </a:lnTo>
                  <a:lnTo>
                    <a:pt x="19781" y="10787"/>
                  </a:lnTo>
                  <a:lnTo>
                    <a:pt x="18296" y="12048"/>
                  </a:lnTo>
                  <a:lnTo>
                    <a:pt x="16811" y="13280"/>
                  </a:lnTo>
                  <a:lnTo>
                    <a:pt x="15270" y="14485"/>
                  </a:lnTo>
                  <a:lnTo>
                    <a:pt x="13701" y="15662"/>
                  </a:lnTo>
                  <a:lnTo>
                    <a:pt x="12104" y="16783"/>
                  </a:lnTo>
                  <a:lnTo>
                    <a:pt x="10479" y="17875"/>
                  </a:lnTo>
                  <a:lnTo>
                    <a:pt x="8826" y="18912"/>
                  </a:lnTo>
                  <a:lnTo>
                    <a:pt x="7145" y="19920"/>
                  </a:lnTo>
                  <a:lnTo>
                    <a:pt x="5436" y="20873"/>
                  </a:lnTo>
                  <a:lnTo>
                    <a:pt x="3699" y="21798"/>
                  </a:lnTo>
                  <a:lnTo>
                    <a:pt x="3138" y="22134"/>
                  </a:lnTo>
                  <a:lnTo>
                    <a:pt x="2634" y="22498"/>
                  </a:lnTo>
                  <a:lnTo>
                    <a:pt x="2158" y="22890"/>
                  </a:lnTo>
                  <a:lnTo>
                    <a:pt x="1737" y="23311"/>
                  </a:lnTo>
                  <a:lnTo>
                    <a:pt x="1345" y="23787"/>
                  </a:lnTo>
                  <a:lnTo>
                    <a:pt x="1009" y="24291"/>
                  </a:lnTo>
                  <a:lnTo>
                    <a:pt x="729" y="24824"/>
                  </a:lnTo>
                  <a:lnTo>
                    <a:pt x="477" y="25384"/>
                  </a:lnTo>
                  <a:lnTo>
                    <a:pt x="281" y="25944"/>
                  </a:lnTo>
                  <a:lnTo>
                    <a:pt x="140" y="26533"/>
                  </a:lnTo>
                  <a:lnTo>
                    <a:pt x="28" y="27121"/>
                  </a:lnTo>
                  <a:lnTo>
                    <a:pt x="0" y="27737"/>
                  </a:lnTo>
                  <a:lnTo>
                    <a:pt x="0" y="28326"/>
                  </a:lnTo>
                  <a:lnTo>
                    <a:pt x="84" y="28942"/>
                  </a:lnTo>
                  <a:lnTo>
                    <a:pt x="225" y="29558"/>
                  </a:lnTo>
                  <a:lnTo>
                    <a:pt x="393" y="30175"/>
                  </a:lnTo>
                  <a:lnTo>
                    <a:pt x="17651" y="77776"/>
                  </a:lnTo>
                  <a:lnTo>
                    <a:pt x="17791" y="78141"/>
                  </a:lnTo>
                  <a:lnTo>
                    <a:pt x="17960" y="78449"/>
                  </a:lnTo>
                  <a:lnTo>
                    <a:pt x="18128" y="78785"/>
                  </a:lnTo>
                  <a:lnTo>
                    <a:pt x="18296" y="79093"/>
                  </a:lnTo>
                  <a:lnTo>
                    <a:pt x="18492" y="79373"/>
                  </a:lnTo>
                  <a:lnTo>
                    <a:pt x="18716" y="79654"/>
                  </a:lnTo>
                  <a:lnTo>
                    <a:pt x="18940" y="79934"/>
                  </a:lnTo>
                  <a:lnTo>
                    <a:pt x="19164" y="80186"/>
                  </a:lnTo>
                  <a:lnTo>
                    <a:pt x="19416" y="80438"/>
                  </a:lnTo>
                  <a:lnTo>
                    <a:pt x="19669" y="80662"/>
                  </a:lnTo>
                  <a:lnTo>
                    <a:pt x="19949" y="80886"/>
                  </a:lnTo>
                  <a:lnTo>
                    <a:pt x="20229" y="81083"/>
                  </a:lnTo>
                  <a:lnTo>
                    <a:pt x="20509" y="81279"/>
                  </a:lnTo>
                  <a:lnTo>
                    <a:pt x="20817" y="81447"/>
                  </a:lnTo>
                  <a:lnTo>
                    <a:pt x="21126" y="81587"/>
                  </a:lnTo>
                  <a:lnTo>
                    <a:pt x="21434" y="81727"/>
                  </a:lnTo>
                  <a:lnTo>
                    <a:pt x="21742" y="81867"/>
                  </a:lnTo>
                  <a:lnTo>
                    <a:pt x="22078" y="81979"/>
                  </a:lnTo>
                  <a:lnTo>
                    <a:pt x="22414" y="82063"/>
                  </a:lnTo>
                  <a:lnTo>
                    <a:pt x="22723" y="82119"/>
                  </a:lnTo>
                  <a:lnTo>
                    <a:pt x="23087" y="82203"/>
                  </a:lnTo>
                  <a:lnTo>
                    <a:pt x="23423" y="82231"/>
                  </a:lnTo>
                  <a:lnTo>
                    <a:pt x="23759" y="82259"/>
                  </a:lnTo>
                  <a:lnTo>
                    <a:pt x="24460" y="82259"/>
                  </a:lnTo>
                  <a:lnTo>
                    <a:pt x="24796" y="82231"/>
                  </a:lnTo>
                  <a:lnTo>
                    <a:pt x="25160" y="82175"/>
                  </a:lnTo>
                  <a:lnTo>
                    <a:pt x="25496" y="82091"/>
                  </a:lnTo>
                  <a:lnTo>
                    <a:pt x="25861" y="82007"/>
                  </a:lnTo>
                  <a:lnTo>
                    <a:pt x="26197" y="81923"/>
                  </a:lnTo>
                  <a:lnTo>
                    <a:pt x="26533" y="81783"/>
                  </a:lnTo>
                  <a:lnTo>
                    <a:pt x="26897" y="81643"/>
                  </a:lnTo>
                  <a:lnTo>
                    <a:pt x="28886" y="80718"/>
                  </a:lnTo>
                  <a:lnTo>
                    <a:pt x="30876" y="79738"/>
                  </a:lnTo>
                  <a:lnTo>
                    <a:pt x="32837" y="78729"/>
                  </a:lnTo>
                  <a:lnTo>
                    <a:pt x="34798" y="77720"/>
                  </a:lnTo>
                  <a:lnTo>
                    <a:pt x="36731" y="76656"/>
                  </a:lnTo>
                  <a:lnTo>
                    <a:pt x="38636" y="75563"/>
                  </a:lnTo>
                  <a:lnTo>
                    <a:pt x="40542" y="74470"/>
                  </a:lnTo>
                  <a:lnTo>
                    <a:pt x="42419" y="73322"/>
                  </a:lnTo>
                  <a:lnTo>
                    <a:pt x="44296" y="72145"/>
                  </a:lnTo>
                  <a:lnTo>
                    <a:pt x="46117" y="70968"/>
                  </a:lnTo>
                  <a:lnTo>
                    <a:pt x="47938" y="69735"/>
                  </a:lnTo>
                  <a:lnTo>
                    <a:pt x="49759" y="68475"/>
                  </a:lnTo>
                  <a:lnTo>
                    <a:pt x="51524" y="67214"/>
                  </a:lnTo>
                  <a:lnTo>
                    <a:pt x="53290" y="65897"/>
                  </a:lnTo>
                  <a:lnTo>
                    <a:pt x="55027" y="64580"/>
                  </a:lnTo>
                  <a:lnTo>
                    <a:pt x="56736" y="63235"/>
                  </a:lnTo>
                  <a:lnTo>
                    <a:pt x="58445" y="61835"/>
                  </a:lnTo>
                  <a:lnTo>
                    <a:pt x="60126" y="60434"/>
                  </a:lnTo>
                  <a:lnTo>
                    <a:pt x="61779" y="59005"/>
                  </a:lnTo>
                  <a:lnTo>
                    <a:pt x="63404" y="57548"/>
                  </a:lnTo>
                  <a:lnTo>
                    <a:pt x="65029" y="56063"/>
                  </a:lnTo>
                  <a:lnTo>
                    <a:pt x="66598" y="54578"/>
                  </a:lnTo>
                  <a:lnTo>
                    <a:pt x="68167" y="53037"/>
                  </a:lnTo>
                  <a:lnTo>
                    <a:pt x="69708" y="51496"/>
                  </a:lnTo>
                  <a:lnTo>
                    <a:pt x="71221" y="49927"/>
                  </a:lnTo>
                  <a:lnTo>
                    <a:pt x="72706" y="48330"/>
                  </a:lnTo>
                  <a:lnTo>
                    <a:pt x="74191" y="46705"/>
                  </a:lnTo>
                  <a:lnTo>
                    <a:pt x="75620" y="45052"/>
                  </a:lnTo>
                  <a:lnTo>
                    <a:pt x="77048" y="43399"/>
                  </a:lnTo>
                  <a:lnTo>
                    <a:pt x="78449" y="41718"/>
                  </a:lnTo>
                  <a:lnTo>
                    <a:pt x="79822" y="40009"/>
                  </a:lnTo>
                  <a:lnTo>
                    <a:pt x="81167" y="38272"/>
                  </a:lnTo>
                  <a:lnTo>
                    <a:pt x="81363" y="37964"/>
                  </a:lnTo>
                  <a:lnTo>
                    <a:pt x="81559" y="37656"/>
                  </a:lnTo>
                  <a:lnTo>
                    <a:pt x="81755" y="37347"/>
                  </a:lnTo>
                  <a:lnTo>
                    <a:pt x="81923" y="37039"/>
                  </a:lnTo>
                  <a:lnTo>
                    <a:pt x="82064" y="36703"/>
                  </a:lnTo>
                  <a:lnTo>
                    <a:pt x="82176" y="36367"/>
                  </a:lnTo>
                  <a:lnTo>
                    <a:pt x="82288" y="36031"/>
                  </a:lnTo>
                  <a:lnTo>
                    <a:pt x="82372" y="35694"/>
                  </a:lnTo>
                  <a:lnTo>
                    <a:pt x="82456" y="35358"/>
                  </a:lnTo>
                  <a:lnTo>
                    <a:pt x="82484" y="35022"/>
                  </a:lnTo>
                  <a:lnTo>
                    <a:pt x="82540" y="34686"/>
                  </a:lnTo>
                  <a:lnTo>
                    <a:pt x="82540" y="34321"/>
                  </a:lnTo>
                  <a:lnTo>
                    <a:pt x="82540" y="33985"/>
                  </a:lnTo>
                  <a:lnTo>
                    <a:pt x="82540" y="33649"/>
                  </a:lnTo>
                  <a:lnTo>
                    <a:pt x="82512" y="33313"/>
                  </a:lnTo>
                  <a:lnTo>
                    <a:pt x="82456" y="32977"/>
                  </a:lnTo>
                  <a:lnTo>
                    <a:pt x="82372" y="32640"/>
                  </a:lnTo>
                  <a:lnTo>
                    <a:pt x="82288" y="32304"/>
                  </a:lnTo>
                  <a:lnTo>
                    <a:pt x="82204" y="31968"/>
                  </a:lnTo>
                  <a:lnTo>
                    <a:pt x="82092" y="31660"/>
                  </a:lnTo>
                  <a:lnTo>
                    <a:pt x="81951" y="31324"/>
                  </a:lnTo>
                  <a:lnTo>
                    <a:pt x="81783" y="31015"/>
                  </a:lnTo>
                  <a:lnTo>
                    <a:pt x="81643" y="30735"/>
                  </a:lnTo>
                  <a:lnTo>
                    <a:pt x="81447" y="30427"/>
                  </a:lnTo>
                  <a:lnTo>
                    <a:pt x="81251" y="30147"/>
                  </a:lnTo>
                  <a:lnTo>
                    <a:pt x="81027" y="29867"/>
                  </a:lnTo>
                  <a:lnTo>
                    <a:pt x="80803" y="29587"/>
                  </a:lnTo>
                  <a:lnTo>
                    <a:pt x="80551" y="29334"/>
                  </a:lnTo>
                  <a:lnTo>
                    <a:pt x="80298" y="29082"/>
                  </a:lnTo>
                  <a:lnTo>
                    <a:pt x="80018" y="28858"/>
                  </a:lnTo>
                  <a:lnTo>
                    <a:pt x="79738" y="28634"/>
                  </a:lnTo>
                  <a:lnTo>
                    <a:pt x="79430" y="28438"/>
                  </a:lnTo>
                  <a:lnTo>
                    <a:pt x="36843" y="1065"/>
                  </a:lnTo>
                  <a:lnTo>
                    <a:pt x="36283" y="729"/>
                  </a:lnTo>
                  <a:lnTo>
                    <a:pt x="35723" y="476"/>
                  </a:lnTo>
                  <a:lnTo>
                    <a:pt x="35134" y="280"/>
                  </a:lnTo>
                  <a:lnTo>
                    <a:pt x="34546" y="112"/>
                  </a:lnTo>
                  <a:lnTo>
                    <a:pt x="33930" y="28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1;p19"/>
            <p:cNvSpPr/>
            <p:nvPr/>
          </p:nvSpPr>
          <p:spPr>
            <a:xfrm>
              <a:off x="5720587" y="1719414"/>
              <a:ext cx="1160340" cy="1079725"/>
            </a:xfrm>
            <a:custGeom>
              <a:avLst/>
              <a:gdLst/>
              <a:ahLst/>
              <a:cxnLst/>
              <a:rect l="l" t="t" r="r" b="b"/>
              <a:pathLst>
                <a:path w="71781" h="66794" extrusionOk="0">
                  <a:moveTo>
                    <a:pt x="14345" y="0"/>
                  </a:moveTo>
                  <a:lnTo>
                    <a:pt x="13729" y="57"/>
                  </a:lnTo>
                  <a:lnTo>
                    <a:pt x="13084" y="141"/>
                  </a:lnTo>
                  <a:lnTo>
                    <a:pt x="12496" y="281"/>
                  </a:lnTo>
                  <a:lnTo>
                    <a:pt x="11908" y="477"/>
                  </a:lnTo>
                  <a:lnTo>
                    <a:pt x="11347" y="701"/>
                  </a:lnTo>
                  <a:lnTo>
                    <a:pt x="10843" y="1009"/>
                  </a:lnTo>
                  <a:lnTo>
                    <a:pt x="10339" y="1345"/>
                  </a:lnTo>
                  <a:lnTo>
                    <a:pt x="9862" y="1710"/>
                  </a:lnTo>
                  <a:lnTo>
                    <a:pt x="9442" y="2130"/>
                  </a:lnTo>
                  <a:lnTo>
                    <a:pt x="9050" y="2606"/>
                  </a:lnTo>
                  <a:lnTo>
                    <a:pt x="8686" y="3082"/>
                  </a:lnTo>
                  <a:lnTo>
                    <a:pt x="8378" y="3615"/>
                  </a:lnTo>
                  <a:lnTo>
                    <a:pt x="8097" y="4175"/>
                  </a:lnTo>
                  <a:lnTo>
                    <a:pt x="7901" y="4735"/>
                  </a:lnTo>
                  <a:lnTo>
                    <a:pt x="7733" y="5352"/>
                  </a:lnTo>
                  <a:lnTo>
                    <a:pt x="7621" y="5968"/>
                  </a:lnTo>
                  <a:lnTo>
                    <a:pt x="7397" y="7537"/>
                  </a:lnTo>
                  <a:lnTo>
                    <a:pt x="7145" y="9106"/>
                  </a:lnTo>
                  <a:lnTo>
                    <a:pt x="6865" y="10647"/>
                  </a:lnTo>
                  <a:lnTo>
                    <a:pt x="6556" y="12188"/>
                  </a:lnTo>
                  <a:lnTo>
                    <a:pt x="6220" y="13701"/>
                  </a:lnTo>
                  <a:lnTo>
                    <a:pt x="5856" y="15214"/>
                  </a:lnTo>
                  <a:lnTo>
                    <a:pt x="5464" y="16727"/>
                  </a:lnTo>
                  <a:lnTo>
                    <a:pt x="5043" y="18212"/>
                  </a:lnTo>
                  <a:lnTo>
                    <a:pt x="4595" y="19697"/>
                  </a:lnTo>
                  <a:lnTo>
                    <a:pt x="4119" y="21154"/>
                  </a:lnTo>
                  <a:lnTo>
                    <a:pt x="3615" y="22611"/>
                  </a:lnTo>
                  <a:lnTo>
                    <a:pt x="3082" y="24039"/>
                  </a:lnTo>
                  <a:lnTo>
                    <a:pt x="2522" y="25468"/>
                  </a:lnTo>
                  <a:lnTo>
                    <a:pt x="1933" y="26897"/>
                  </a:lnTo>
                  <a:lnTo>
                    <a:pt x="1317" y="28298"/>
                  </a:lnTo>
                  <a:lnTo>
                    <a:pt x="673" y="29671"/>
                  </a:lnTo>
                  <a:lnTo>
                    <a:pt x="421" y="30259"/>
                  </a:lnTo>
                  <a:lnTo>
                    <a:pt x="224" y="30848"/>
                  </a:lnTo>
                  <a:lnTo>
                    <a:pt x="112" y="31464"/>
                  </a:lnTo>
                  <a:lnTo>
                    <a:pt x="28" y="32080"/>
                  </a:lnTo>
                  <a:lnTo>
                    <a:pt x="0" y="32697"/>
                  </a:lnTo>
                  <a:lnTo>
                    <a:pt x="28" y="33285"/>
                  </a:lnTo>
                  <a:lnTo>
                    <a:pt x="112" y="33902"/>
                  </a:lnTo>
                  <a:lnTo>
                    <a:pt x="252" y="34490"/>
                  </a:lnTo>
                  <a:lnTo>
                    <a:pt x="449" y="35050"/>
                  </a:lnTo>
                  <a:lnTo>
                    <a:pt x="673" y="35611"/>
                  </a:lnTo>
                  <a:lnTo>
                    <a:pt x="981" y="36143"/>
                  </a:lnTo>
                  <a:lnTo>
                    <a:pt x="1317" y="36647"/>
                  </a:lnTo>
                  <a:lnTo>
                    <a:pt x="1681" y="37124"/>
                  </a:lnTo>
                  <a:lnTo>
                    <a:pt x="2130" y="37572"/>
                  </a:lnTo>
                  <a:lnTo>
                    <a:pt x="2578" y="37992"/>
                  </a:lnTo>
                  <a:lnTo>
                    <a:pt x="3110" y="38356"/>
                  </a:lnTo>
                  <a:lnTo>
                    <a:pt x="45725" y="65729"/>
                  </a:lnTo>
                  <a:lnTo>
                    <a:pt x="46033" y="65897"/>
                  </a:lnTo>
                  <a:lnTo>
                    <a:pt x="46341" y="66094"/>
                  </a:lnTo>
                  <a:lnTo>
                    <a:pt x="46677" y="66234"/>
                  </a:lnTo>
                  <a:lnTo>
                    <a:pt x="47014" y="66374"/>
                  </a:lnTo>
                  <a:lnTo>
                    <a:pt x="47350" y="66486"/>
                  </a:lnTo>
                  <a:lnTo>
                    <a:pt x="47686" y="66570"/>
                  </a:lnTo>
                  <a:lnTo>
                    <a:pt x="48022" y="66654"/>
                  </a:lnTo>
                  <a:lnTo>
                    <a:pt x="48358" y="66710"/>
                  </a:lnTo>
                  <a:lnTo>
                    <a:pt x="48695" y="66766"/>
                  </a:lnTo>
                  <a:lnTo>
                    <a:pt x="49059" y="66794"/>
                  </a:lnTo>
                  <a:lnTo>
                    <a:pt x="49731" y="66794"/>
                  </a:lnTo>
                  <a:lnTo>
                    <a:pt x="50067" y="66766"/>
                  </a:lnTo>
                  <a:lnTo>
                    <a:pt x="50432" y="66710"/>
                  </a:lnTo>
                  <a:lnTo>
                    <a:pt x="50768" y="66654"/>
                  </a:lnTo>
                  <a:lnTo>
                    <a:pt x="51076" y="66570"/>
                  </a:lnTo>
                  <a:lnTo>
                    <a:pt x="51412" y="66486"/>
                  </a:lnTo>
                  <a:lnTo>
                    <a:pt x="51749" y="66374"/>
                  </a:lnTo>
                  <a:lnTo>
                    <a:pt x="52057" y="66262"/>
                  </a:lnTo>
                  <a:lnTo>
                    <a:pt x="52365" y="66122"/>
                  </a:lnTo>
                  <a:lnTo>
                    <a:pt x="52673" y="65953"/>
                  </a:lnTo>
                  <a:lnTo>
                    <a:pt x="52981" y="65785"/>
                  </a:lnTo>
                  <a:lnTo>
                    <a:pt x="53261" y="65589"/>
                  </a:lnTo>
                  <a:lnTo>
                    <a:pt x="53542" y="65393"/>
                  </a:lnTo>
                  <a:lnTo>
                    <a:pt x="53794" y="65169"/>
                  </a:lnTo>
                  <a:lnTo>
                    <a:pt x="54074" y="64945"/>
                  </a:lnTo>
                  <a:lnTo>
                    <a:pt x="54326" y="64693"/>
                  </a:lnTo>
                  <a:lnTo>
                    <a:pt x="54550" y="64413"/>
                  </a:lnTo>
                  <a:lnTo>
                    <a:pt x="54774" y="64132"/>
                  </a:lnTo>
                  <a:lnTo>
                    <a:pt x="54999" y="63852"/>
                  </a:lnTo>
                  <a:lnTo>
                    <a:pt x="55195" y="63544"/>
                  </a:lnTo>
                  <a:lnTo>
                    <a:pt x="55363" y="63236"/>
                  </a:lnTo>
                  <a:lnTo>
                    <a:pt x="56203" y="61639"/>
                  </a:lnTo>
                  <a:lnTo>
                    <a:pt x="57016" y="60042"/>
                  </a:lnTo>
                  <a:lnTo>
                    <a:pt x="57828" y="58417"/>
                  </a:lnTo>
                  <a:lnTo>
                    <a:pt x="58585" y="56792"/>
                  </a:lnTo>
                  <a:lnTo>
                    <a:pt x="59341" y="55167"/>
                  </a:lnTo>
                  <a:lnTo>
                    <a:pt x="60098" y="53514"/>
                  </a:lnTo>
                  <a:lnTo>
                    <a:pt x="60798" y="51861"/>
                  </a:lnTo>
                  <a:lnTo>
                    <a:pt x="61499" y="50180"/>
                  </a:lnTo>
                  <a:lnTo>
                    <a:pt x="62199" y="48527"/>
                  </a:lnTo>
                  <a:lnTo>
                    <a:pt x="62843" y="46818"/>
                  </a:lnTo>
                  <a:lnTo>
                    <a:pt x="63488" y="45137"/>
                  </a:lnTo>
                  <a:lnTo>
                    <a:pt x="64104" y="43427"/>
                  </a:lnTo>
                  <a:lnTo>
                    <a:pt x="64693" y="41690"/>
                  </a:lnTo>
                  <a:lnTo>
                    <a:pt x="65253" y="39981"/>
                  </a:lnTo>
                  <a:lnTo>
                    <a:pt x="65813" y="38216"/>
                  </a:lnTo>
                  <a:lnTo>
                    <a:pt x="66346" y="36479"/>
                  </a:lnTo>
                  <a:lnTo>
                    <a:pt x="66850" y="34714"/>
                  </a:lnTo>
                  <a:lnTo>
                    <a:pt x="67326" y="32949"/>
                  </a:lnTo>
                  <a:lnTo>
                    <a:pt x="67803" y="31184"/>
                  </a:lnTo>
                  <a:lnTo>
                    <a:pt x="68251" y="29391"/>
                  </a:lnTo>
                  <a:lnTo>
                    <a:pt x="68671" y="27598"/>
                  </a:lnTo>
                  <a:lnTo>
                    <a:pt x="69063" y="25805"/>
                  </a:lnTo>
                  <a:lnTo>
                    <a:pt x="69428" y="23983"/>
                  </a:lnTo>
                  <a:lnTo>
                    <a:pt x="69792" y="22162"/>
                  </a:lnTo>
                  <a:lnTo>
                    <a:pt x="70100" y="20341"/>
                  </a:lnTo>
                  <a:lnTo>
                    <a:pt x="70408" y="18520"/>
                  </a:lnTo>
                  <a:lnTo>
                    <a:pt x="70688" y="16671"/>
                  </a:lnTo>
                  <a:lnTo>
                    <a:pt x="70969" y="14822"/>
                  </a:lnTo>
                  <a:lnTo>
                    <a:pt x="71193" y="12973"/>
                  </a:lnTo>
                  <a:lnTo>
                    <a:pt x="71389" y="11095"/>
                  </a:lnTo>
                  <a:lnTo>
                    <a:pt x="71585" y="9218"/>
                  </a:lnTo>
                  <a:lnTo>
                    <a:pt x="71753" y="7341"/>
                  </a:lnTo>
                  <a:lnTo>
                    <a:pt x="71781" y="6977"/>
                  </a:lnTo>
                  <a:lnTo>
                    <a:pt x="71781" y="6613"/>
                  </a:lnTo>
                  <a:lnTo>
                    <a:pt x="71753" y="6248"/>
                  </a:lnTo>
                  <a:lnTo>
                    <a:pt x="71725" y="5912"/>
                  </a:lnTo>
                  <a:lnTo>
                    <a:pt x="71669" y="5548"/>
                  </a:lnTo>
                  <a:lnTo>
                    <a:pt x="71585" y="5212"/>
                  </a:lnTo>
                  <a:lnTo>
                    <a:pt x="71501" y="4876"/>
                  </a:lnTo>
                  <a:lnTo>
                    <a:pt x="71389" y="4539"/>
                  </a:lnTo>
                  <a:lnTo>
                    <a:pt x="71249" y="4203"/>
                  </a:lnTo>
                  <a:lnTo>
                    <a:pt x="71109" y="3895"/>
                  </a:lnTo>
                  <a:lnTo>
                    <a:pt x="70969" y="3587"/>
                  </a:lnTo>
                  <a:lnTo>
                    <a:pt x="70800" y="3279"/>
                  </a:lnTo>
                  <a:lnTo>
                    <a:pt x="70604" y="2998"/>
                  </a:lnTo>
                  <a:lnTo>
                    <a:pt x="70408" y="2718"/>
                  </a:lnTo>
                  <a:lnTo>
                    <a:pt x="70184" y="2466"/>
                  </a:lnTo>
                  <a:lnTo>
                    <a:pt x="69960" y="2186"/>
                  </a:lnTo>
                  <a:lnTo>
                    <a:pt x="69736" y="1962"/>
                  </a:lnTo>
                  <a:lnTo>
                    <a:pt x="69484" y="1710"/>
                  </a:lnTo>
                  <a:lnTo>
                    <a:pt x="69231" y="1513"/>
                  </a:lnTo>
                  <a:lnTo>
                    <a:pt x="68951" y="1289"/>
                  </a:lnTo>
                  <a:lnTo>
                    <a:pt x="68671" y="1093"/>
                  </a:lnTo>
                  <a:lnTo>
                    <a:pt x="68363" y="925"/>
                  </a:lnTo>
                  <a:lnTo>
                    <a:pt x="68055" y="757"/>
                  </a:lnTo>
                  <a:lnTo>
                    <a:pt x="67747" y="617"/>
                  </a:lnTo>
                  <a:lnTo>
                    <a:pt x="67438" y="477"/>
                  </a:lnTo>
                  <a:lnTo>
                    <a:pt x="67102" y="365"/>
                  </a:lnTo>
                  <a:lnTo>
                    <a:pt x="66766" y="253"/>
                  </a:lnTo>
                  <a:lnTo>
                    <a:pt x="66430" y="169"/>
                  </a:lnTo>
                  <a:lnTo>
                    <a:pt x="66065" y="113"/>
                  </a:lnTo>
                  <a:lnTo>
                    <a:pt x="65701" y="57"/>
                  </a:lnTo>
                  <a:lnTo>
                    <a:pt x="65337" y="28"/>
                  </a:lnTo>
                  <a:lnTo>
                    <a:pt x="649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;p19"/>
            <p:cNvSpPr/>
            <p:nvPr/>
          </p:nvSpPr>
          <p:spPr>
            <a:xfrm>
              <a:off x="2261636" y="1719414"/>
              <a:ext cx="1159887" cy="1079725"/>
            </a:xfrm>
            <a:custGeom>
              <a:avLst/>
              <a:gdLst/>
              <a:ahLst/>
              <a:cxnLst/>
              <a:rect l="l" t="t" r="r" b="b"/>
              <a:pathLst>
                <a:path w="71753" h="66794" extrusionOk="0">
                  <a:moveTo>
                    <a:pt x="6780" y="0"/>
                  </a:moveTo>
                  <a:lnTo>
                    <a:pt x="6416" y="28"/>
                  </a:lnTo>
                  <a:lnTo>
                    <a:pt x="6052" y="57"/>
                  </a:lnTo>
                  <a:lnTo>
                    <a:pt x="5688" y="113"/>
                  </a:lnTo>
                  <a:lnTo>
                    <a:pt x="5351" y="169"/>
                  </a:lnTo>
                  <a:lnTo>
                    <a:pt x="4987" y="253"/>
                  </a:lnTo>
                  <a:lnTo>
                    <a:pt x="4651" y="365"/>
                  </a:lnTo>
                  <a:lnTo>
                    <a:pt x="4343" y="477"/>
                  </a:lnTo>
                  <a:lnTo>
                    <a:pt x="4006" y="617"/>
                  </a:lnTo>
                  <a:lnTo>
                    <a:pt x="3698" y="757"/>
                  </a:lnTo>
                  <a:lnTo>
                    <a:pt x="3390" y="925"/>
                  </a:lnTo>
                  <a:lnTo>
                    <a:pt x="3110" y="1093"/>
                  </a:lnTo>
                  <a:lnTo>
                    <a:pt x="2830" y="1289"/>
                  </a:lnTo>
                  <a:lnTo>
                    <a:pt x="2550" y="1513"/>
                  </a:lnTo>
                  <a:lnTo>
                    <a:pt x="2269" y="1710"/>
                  </a:lnTo>
                  <a:lnTo>
                    <a:pt x="2045" y="1962"/>
                  </a:lnTo>
                  <a:lnTo>
                    <a:pt x="1793" y="2186"/>
                  </a:lnTo>
                  <a:lnTo>
                    <a:pt x="1569" y="2466"/>
                  </a:lnTo>
                  <a:lnTo>
                    <a:pt x="1345" y="2718"/>
                  </a:lnTo>
                  <a:lnTo>
                    <a:pt x="1149" y="2998"/>
                  </a:lnTo>
                  <a:lnTo>
                    <a:pt x="981" y="3279"/>
                  </a:lnTo>
                  <a:lnTo>
                    <a:pt x="813" y="3587"/>
                  </a:lnTo>
                  <a:lnTo>
                    <a:pt x="644" y="3895"/>
                  </a:lnTo>
                  <a:lnTo>
                    <a:pt x="504" y="4203"/>
                  </a:lnTo>
                  <a:lnTo>
                    <a:pt x="392" y="4539"/>
                  </a:lnTo>
                  <a:lnTo>
                    <a:pt x="280" y="4876"/>
                  </a:lnTo>
                  <a:lnTo>
                    <a:pt x="168" y="5212"/>
                  </a:lnTo>
                  <a:lnTo>
                    <a:pt x="112" y="5548"/>
                  </a:lnTo>
                  <a:lnTo>
                    <a:pt x="56" y="5912"/>
                  </a:lnTo>
                  <a:lnTo>
                    <a:pt x="0" y="6248"/>
                  </a:lnTo>
                  <a:lnTo>
                    <a:pt x="0" y="6613"/>
                  </a:lnTo>
                  <a:lnTo>
                    <a:pt x="0" y="6977"/>
                  </a:lnTo>
                  <a:lnTo>
                    <a:pt x="0" y="7341"/>
                  </a:lnTo>
                  <a:lnTo>
                    <a:pt x="168" y="9218"/>
                  </a:lnTo>
                  <a:lnTo>
                    <a:pt x="364" y="11095"/>
                  </a:lnTo>
                  <a:lnTo>
                    <a:pt x="588" y="12973"/>
                  </a:lnTo>
                  <a:lnTo>
                    <a:pt x="813" y="14822"/>
                  </a:lnTo>
                  <a:lnTo>
                    <a:pt x="1065" y="16671"/>
                  </a:lnTo>
                  <a:lnTo>
                    <a:pt x="1345" y="18520"/>
                  </a:lnTo>
                  <a:lnTo>
                    <a:pt x="1653" y="20341"/>
                  </a:lnTo>
                  <a:lnTo>
                    <a:pt x="1989" y="22162"/>
                  </a:lnTo>
                  <a:lnTo>
                    <a:pt x="2325" y="23983"/>
                  </a:lnTo>
                  <a:lnTo>
                    <a:pt x="2718" y="25805"/>
                  </a:lnTo>
                  <a:lnTo>
                    <a:pt x="3110" y="27598"/>
                  </a:lnTo>
                  <a:lnTo>
                    <a:pt x="3530" y="29391"/>
                  </a:lnTo>
                  <a:lnTo>
                    <a:pt x="3978" y="31184"/>
                  </a:lnTo>
                  <a:lnTo>
                    <a:pt x="4427" y="32949"/>
                  </a:lnTo>
                  <a:lnTo>
                    <a:pt x="4903" y="34714"/>
                  </a:lnTo>
                  <a:lnTo>
                    <a:pt x="5435" y="36479"/>
                  </a:lnTo>
                  <a:lnTo>
                    <a:pt x="5940" y="38216"/>
                  </a:lnTo>
                  <a:lnTo>
                    <a:pt x="6500" y="39981"/>
                  </a:lnTo>
                  <a:lnTo>
                    <a:pt x="7088" y="41690"/>
                  </a:lnTo>
                  <a:lnTo>
                    <a:pt x="7677" y="43427"/>
                  </a:lnTo>
                  <a:lnTo>
                    <a:pt x="8293" y="45137"/>
                  </a:lnTo>
                  <a:lnTo>
                    <a:pt x="8910" y="46818"/>
                  </a:lnTo>
                  <a:lnTo>
                    <a:pt x="9582" y="48527"/>
                  </a:lnTo>
                  <a:lnTo>
                    <a:pt x="10254" y="50180"/>
                  </a:lnTo>
                  <a:lnTo>
                    <a:pt x="10955" y="51861"/>
                  </a:lnTo>
                  <a:lnTo>
                    <a:pt x="11683" y="53514"/>
                  </a:lnTo>
                  <a:lnTo>
                    <a:pt x="12412" y="55167"/>
                  </a:lnTo>
                  <a:lnTo>
                    <a:pt x="13168" y="56792"/>
                  </a:lnTo>
                  <a:lnTo>
                    <a:pt x="13953" y="58417"/>
                  </a:lnTo>
                  <a:lnTo>
                    <a:pt x="14737" y="60042"/>
                  </a:lnTo>
                  <a:lnTo>
                    <a:pt x="15550" y="61639"/>
                  </a:lnTo>
                  <a:lnTo>
                    <a:pt x="16390" y="63236"/>
                  </a:lnTo>
                  <a:lnTo>
                    <a:pt x="16586" y="63544"/>
                  </a:lnTo>
                  <a:lnTo>
                    <a:pt x="16782" y="63852"/>
                  </a:lnTo>
                  <a:lnTo>
                    <a:pt x="16979" y="64132"/>
                  </a:lnTo>
                  <a:lnTo>
                    <a:pt x="17203" y="64413"/>
                  </a:lnTo>
                  <a:lnTo>
                    <a:pt x="17455" y="64693"/>
                  </a:lnTo>
                  <a:lnTo>
                    <a:pt x="17707" y="64945"/>
                  </a:lnTo>
                  <a:lnTo>
                    <a:pt x="17959" y="65169"/>
                  </a:lnTo>
                  <a:lnTo>
                    <a:pt x="18239" y="65393"/>
                  </a:lnTo>
                  <a:lnTo>
                    <a:pt x="18520" y="65589"/>
                  </a:lnTo>
                  <a:lnTo>
                    <a:pt x="18800" y="65785"/>
                  </a:lnTo>
                  <a:lnTo>
                    <a:pt x="19080" y="65953"/>
                  </a:lnTo>
                  <a:lnTo>
                    <a:pt x="19388" y="66122"/>
                  </a:lnTo>
                  <a:lnTo>
                    <a:pt x="19696" y="66262"/>
                  </a:lnTo>
                  <a:lnTo>
                    <a:pt x="20032" y="66374"/>
                  </a:lnTo>
                  <a:lnTo>
                    <a:pt x="20341" y="66486"/>
                  </a:lnTo>
                  <a:lnTo>
                    <a:pt x="20677" y="66570"/>
                  </a:lnTo>
                  <a:lnTo>
                    <a:pt x="21013" y="66654"/>
                  </a:lnTo>
                  <a:lnTo>
                    <a:pt x="21349" y="66710"/>
                  </a:lnTo>
                  <a:lnTo>
                    <a:pt x="21686" y="66766"/>
                  </a:lnTo>
                  <a:lnTo>
                    <a:pt x="22022" y="66794"/>
                  </a:lnTo>
                  <a:lnTo>
                    <a:pt x="22722" y="66794"/>
                  </a:lnTo>
                  <a:lnTo>
                    <a:pt x="23058" y="66766"/>
                  </a:lnTo>
                  <a:lnTo>
                    <a:pt x="23395" y="66710"/>
                  </a:lnTo>
                  <a:lnTo>
                    <a:pt x="23731" y="66654"/>
                  </a:lnTo>
                  <a:lnTo>
                    <a:pt x="24095" y="66570"/>
                  </a:lnTo>
                  <a:lnTo>
                    <a:pt x="24431" y="66486"/>
                  </a:lnTo>
                  <a:lnTo>
                    <a:pt x="24767" y="66374"/>
                  </a:lnTo>
                  <a:lnTo>
                    <a:pt x="25076" y="66234"/>
                  </a:lnTo>
                  <a:lnTo>
                    <a:pt x="25412" y="66094"/>
                  </a:lnTo>
                  <a:lnTo>
                    <a:pt x="25748" y="65897"/>
                  </a:lnTo>
                  <a:lnTo>
                    <a:pt x="26056" y="65729"/>
                  </a:lnTo>
                  <a:lnTo>
                    <a:pt x="68643" y="38356"/>
                  </a:lnTo>
                  <a:lnTo>
                    <a:pt x="69175" y="37992"/>
                  </a:lnTo>
                  <a:lnTo>
                    <a:pt x="69651" y="37572"/>
                  </a:lnTo>
                  <a:lnTo>
                    <a:pt x="70072" y="37124"/>
                  </a:lnTo>
                  <a:lnTo>
                    <a:pt x="70464" y="36647"/>
                  </a:lnTo>
                  <a:lnTo>
                    <a:pt x="70800" y="36143"/>
                  </a:lnTo>
                  <a:lnTo>
                    <a:pt x="71080" y="35611"/>
                  </a:lnTo>
                  <a:lnTo>
                    <a:pt x="71332" y="35050"/>
                  </a:lnTo>
                  <a:lnTo>
                    <a:pt x="71501" y="34490"/>
                  </a:lnTo>
                  <a:lnTo>
                    <a:pt x="71641" y="33902"/>
                  </a:lnTo>
                  <a:lnTo>
                    <a:pt x="71725" y="33285"/>
                  </a:lnTo>
                  <a:lnTo>
                    <a:pt x="71753" y="32697"/>
                  </a:lnTo>
                  <a:lnTo>
                    <a:pt x="71725" y="32080"/>
                  </a:lnTo>
                  <a:lnTo>
                    <a:pt x="71669" y="31464"/>
                  </a:lnTo>
                  <a:lnTo>
                    <a:pt x="71529" y="30848"/>
                  </a:lnTo>
                  <a:lnTo>
                    <a:pt x="71332" y="30259"/>
                  </a:lnTo>
                  <a:lnTo>
                    <a:pt x="71080" y="29671"/>
                  </a:lnTo>
                  <a:lnTo>
                    <a:pt x="70464" y="28298"/>
                  </a:lnTo>
                  <a:lnTo>
                    <a:pt x="69848" y="26897"/>
                  </a:lnTo>
                  <a:lnTo>
                    <a:pt x="69259" y="25468"/>
                  </a:lnTo>
                  <a:lnTo>
                    <a:pt x="68699" y="24039"/>
                  </a:lnTo>
                  <a:lnTo>
                    <a:pt x="68166" y="22611"/>
                  </a:lnTo>
                  <a:lnTo>
                    <a:pt x="67662" y="21154"/>
                  </a:lnTo>
                  <a:lnTo>
                    <a:pt x="67158" y="19697"/>
                  </a:lnTo>
                  <a:lnTo>
                    <a:pt x="66710" y="18212"/>
                  </a:lnTo>
                  <a:lnTo>
                    <a:pt x="66289" y="16727"/>
                  </a:lnTo>
                  <a:lnTo>
                    <a:pt x="65897" y="15214"/>
                  </a:lnTo>
                  <a:lnTo>
                    <a:pt x="65533" y="13701"/>
                  </a:lnTo>
                  <a:lnTo>
                    <a:pt x="65197" y="12188"/>
                  </a:lnTo>
                  <a:lnTo>
                    <a:pt x="64888" y="10647"/>
                  </a:lnTo>
                  <a:lnTo>
                    <a:pt x="64608" y="9106"/>
                  </a:lnTo>
                  <a:lnTo>
                    <a:pt x="64356" y="7537"/>
                  </a:lnTo>
                  <a:lnTo>
                    <a:pt x="64160" y="5968"/>
                  </a:lnTo>
                  <a:lnTo>
                    <a:pt x="64048" y="5352"/>
                  </a:lnTo>
                  <a:lnTo>
                    <a:pt x="63880" y="4735"/>
                  </a:lnTo>
                  <a:lnTo>
                    <a:pt x="63656" y="4175"/>
                  </a:lnTo>
                  <a:lnTo>
                    <a:pt x="63403" y="3615"/>
                  </a:lnTo>
                  <a:lnTo>
                    <a:pt x="63095" y="3082"/>
                  </a:lnTo>
                  <a:lnTo>
                    <a:pt x="62731" y="2606"/>
                  </a:lnTo>
                  <a:lnTo>
                    <a:pt x="62339" y="2130"/>
                  </a:lnTo>
                  <a:lnTo>
                    <a:pt x="61891" y="1710"/>
                  </a:lnTo>
                  <a:lnTo>
                    <a:pt x="61442" y="1345"/>
                  </a:lnTo>
                  <a:lnTo>
                    <a:pt x="60938" y="1009"/>
                  </a:lnTo>
                  <a:lnTo>
                    <a:pt x="60406" y="701"/>
                  </a:lnTo>
                  <a:lnTo>
                    <a:pt x="59845" y="477"/>
                  </a:lnTo>
                  <a:lnTo>
                    <a:pt x="59257" y="281"/>
                  </a:lnTo>
                  <a:lnTo>
                    <a:pt x="58669" y="141"/>
                  </a:lnTo>
                  <a:lnTo>
                    <a:pt x="58052" y="57"/>
                  </a:lnTo>
                  <a:lnTo>
                    <a:pt x="574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;p19"/>
            <p:cNvSpPr/>
            <p:nvPr/>
          </p:nvSpPr>
          <p:spPr>
            <a:xfrm>
              <a:off x="3907543" y="952631"/>
              <a:ext cx="1327017" cy="1327017"/>
            </a:xfrm>
            <a:custGeom>
              <a:avLst/>
              <a:gdLst/>
              <a:ahLst/>
              <a:cxnLst/>
              <a:rect l="l" t="t" r="r" b="b"/>
              <a:pathLst>
                <a:path w="82092" h="82092" extrusionOk="0">
                  <a:moveTo>
                    <a:pt x="41046" y="0"/>
                  </a:moveTo>
                  <a:lnTo>
                    <a:pt x="39981" y="28"/>
                  </a:lnTo>
                  <a:lnTo>
                    <a:pt x="38945" y="56"/>
                  </a:lnTo>
                  <a:lnTo>
                    <a:pt x="37908" y="140"/>
                  </a:lnTo>
                  <a:lnTo>
                    <a:pt x="36843" y="224"/>
                  </a:lnTo>
                  <a:lnTo>
                    <a:pt x="35835" y="336"/>
                  </a:lnTo>
                  <a:lnTo>
                    <a:pt x="34798" y="476"/>
                  </a:lnTo>
                  <a:lnTo>
                    <a:pt x="33789" y="644"/>
                  </a:lnTo>
                  <a:lnTo>
                    <a:pt x="32781" y="841"/>
                  </a:lnTo>
                  <a:lnTo>
                    <a:pt x="31772" y="1065"/>
                  </a:lnTo>
                  <a:lnTo>
                    <a:pt x="30792" y="1289"/>
                  </a:lnTo>
                  <a:lnTo>
                    <a:pt x="29811" y="1569"/>
                  </a:lnTo>
                  <a:lnTo>
                    <a:pt x="28858" y="1849"/>
                  </a:lnTo>
                  <a:lnTo>
                    <a:pt x="27878" y="2157"/>
                  </a:lnTo>
                  <a:lnTo>
                    <a:pt x="26953" y="2494"/>
                  </a:lnTo>
                  <a:lnTo>
                    <a:pt x="26001" y="2858"/>
                  </a:lnTo>
                  <a:lnTo>
                    <a:pt x="25076" y="3222"/>
                  </a:lnTo>
                  <a:lnTo>
                    <a:pt x="24151" y="3642"/>
                  </a:lnTo>
                  <a:lnTo>
                    <a:pt x="23255" y="4063"/>
                  </a:lnTo>
                  <a:lnTo>
                    <a:pt x="22358" y="4511"/>
                  </a:lnTo>
                  <a:lnTo>
                    <a:pt x="21490" y="4959"/>
                  </a:lnTo>
                  <a:lnTo>
                    <a:pt x="20621" y="5435"/>
                  </a:lnTo>
                  <a:lnTo>
                    <a:pt x="19781" y="5940"/>
                  </a:lnTo>
                  <a:lnTo>
                    <a:pt x="18940" y="6472"/>
                  </a:lnTo>
                  <a:lnTo>
                    <a:pt x="18100" y="7032"/>
                  </a:lnTo>
                  <a:lnTo>
                    <a:pt x="17287" y="7593"/>
                  </a:lnTo>
                  <a:lnTo>
                    <a:pt x="16503" y="8153"/>
                  </a:lnTo>
                  <a:lnTo>
                    <a:pt x="15718" y="8769"/>
                  </a:lnTo>
                  <a:lnTo>
                    <a:pt x="14934" y="9386"/>
                  </a:lnTo>
                  <a:lnTo>
                    <a:pt x="14205" y="10030"/>
                  </a:lnTo>
                  <a:lnTo>
                    <a:pt x="13449" y="10675"/>
                  </a:lnTo>
                  <a:lnTo>
                    <a:pt x="12748" y="11347"/>
                  </a:lnTo>
                  <a:lnTo>
                    <a:pt x="12020" y="12019"/>
                  </a:lnTo>
                  <a:lnTo>
                    <a:pt x="11347" y="12748"/>
                  </a:lnTo>
                  <a:lnTo>
                    <a:pt x="10675" y="13448"/>
                  </a:lnTo>
                  <a:lnTo>
                    <a:pt x="10031" y="14205"/>
                  </a:lnTo>
                  <a:lnTo>
                    <a:pt x="9386" y="14933"/>
                  </a:lnTo>
                  <a:lnTo>
                    <a:pt x="8770" y="15718"/>
                  </a:lnTo>
                  <a:lnTo>
                    <a:pt x="8154" y="16502"/>
                  </a:lnTo>
                  <a:lnTo>
                    <a:pt x="7593" y="17287"/>
                  </a:lnTo>
                  <a:lnTo>
                    <a:pt x="7033" y="18099"/>
                  </a:lnTo>
                  <a:lnTo>
                    <a:pt x="6472" y="18940"/>
                  </a:lnTo>
                  <a:lnTo>
                    <a:pt x="5940" y="19780"/>
                  </a:lnTo>
                  <a:lnTo>
                    <a:pt x="5436" y="20621"/>
                  </a:lnTo>
                  <a:lnTo>
                    <a:pt x="4960" y="21489"/>
                  </a:lnTo>
                  <a:lnTo>
                    <a:pt x="4511" y="22358"/>
                  </a:lnTo>
                  <a:lnTo>
                    <a:pt x="4063" y="23254"/>
                  </a:lnTo>
                  <a:lnTo>
                    <a:pt x="3643" y="24151"/>
                  </a:lnTo>
                  <a:lnTo>
                    <a:pt x="3250" y="25076"/>
                  </a:lnTo>
                  <a:lnTo>
                    <a:pt x="2858" y="26000"/>
                  </a:lnTo>
                  <a:lnTo>
                    <a:pt x="2494" y="26925"/>
                  </a:lnTo>
                  <a:lnTo>
                    <a:pt x="2158" y="27877"/>
                  </a:lnTo>
                  <a:lnTo>
                    <a:pt x="1850" y="28858"/>
                  </a:lnTo>
                  <a:lnTo>
                    <a:pt x="1569" y="29811"/>
                  </a:lnTo>
                  <a:lnTo>
                    <a:pt x="1317" y="30791"/>
                  </a:lnTo>
                  <a:lnTo>
                    <a:pt x="1065" y="31772"/>
                  </a:lnTo>
                  <a:lnTo>
                    <a:pt x="841" y="32780"/>
                  </a:lnTo>
                  <a:lnTo>
                    <a:pt x="645" y="33789"/>
                  </a:lnTo>
                  <a:lnTo>
                    <a:pt x="477" y="34798"/>
                  </a:lnTo>
                  <a:lnTo>
                    <a:pt x="337" y="35834"/>
                  </a:lnTo>
                  <a:lnTo>
                    <a:pt x="225" y="36843"/>
                  </a:lnTo>
                  <a:lnTo>
                    <a:pt x="141" y="37880"/>
                  </a:lnTo>
                  <a:lnTo>
                    <a:pt x="56" y="38944"/>
                  </a:lnTo>
                  <a:lnTo>
                    <a:pt x="28" y="39981"/>
                  </a:lnTo>
                  <a:lnTo>
                    <a:pt x="0" y="41046"/>
                  </a:lnTo>
                  <a:lnTo>
                    <a:pt x="28" y="42110"/>
                  </a:lnTo>
                  <a:lnTo>
                    <a:pt x="56" y="43175"/>
                  </a:lnTo>
                  <a:lnTo>
                    <a:pt x="141" y="44211"/>
                  </a:lnTo>
                  <a:lnTo>
                    <a:pt x="225" y="45248"/>
                  </a:lnTo>
                  <a:lnTo>
                    <a:pt x="337" y="46285"/>
                  </a:lnTo>
                  <a:lnTo>
                    <a:pt x="477" y="47293"/>
                  </a:lnTo>
                  <a:lnTo>
                    <a:pt x="645" y="48302"/>
                  </a:lnTo>
                  <a:lnTo>
                    <a:pt x="841" y="49311"/>
                  </a:lnTo>
                  <a:lnTo>
                    <a:pt x="1065" y="50319"/>
                  </a:lnTo>
                  <a:lnTo>
                    <a:pt x="1317" y="51300"/>
                  </a:lnTo>
                  <a:lnTo>
                    <a:pt x="1569" y="52280"/>
                  </a:lnTo>
                  <a:lnTo>
                    <a:pt x="1850" y="53261"/>
                  </a:lnTo>
                  <a:lnTo>
                    <a:pt x="2158" y="54214"/>
                  </a:lnTo>
                  <a:lnTo>
                    <a:pt x="2494" y="55166"/>
                  </a:lnTo>
                  <a:lnTo>
                    <a:pt x="2858" y="56091"/>
                  </a:lnTo>
                  <a:lnTo>
                    <a:pt x="3250" y="57015"/>
                  </a:lnTo>
                  <a:lnTo>
                    <a:pt x="3643" y="57940"/>
                  </a:lnTo>
                  <a:lnTo>
                    <a:pt x="4063" y="58837"/>
                  </a:lnTo>
                  <a:lnTo>
                    <a:pt x="4511" y="59733"/>
                  </a:lnTo>
                  <a:lnTo>
                    <a:pt x="4960" y="60602"/>
                  </a:lnTo>
                  <a:lnTo>
                    <a:pt x="5436" y="61470"/>
                  </a:lnTo>
                  <a:lnTo>
                    <a:pt x="5940" y="62339"/>
                  </a:lnTo>
                  <a:lnTo>
                    <a:pt x="6472" y="63179"/>
                  </a:lnTo>
                  <a:lnTo>
                    <a:pt x="7033" y="63992"/>
                  </a:lnTo>
                  <a:lnTo>
                    <a:pt x="7593" y="64804"/>
                  </a:lnTo>
                  <a:lnTo>
                    <a:pt x="8154" y="65617"/>
                  </a:lnTo>
                  <a:lnTo>
                    <a:pt x="8770" y="66373"/>
                  </a:lnTo>
                  <a:lnTo>
                    <a:pt x="9386" y="67158"/>
                  </a:lnTo>
                  <a:lnTo>
                    <a:pt x="10031" y="67914"/>
                  </a:lnTo>
                  <a:lnTo>
                    <a:pt x="10675" y="68643"/>
                  </a:lnTo>
                  <a:lnTo>
                    <a:pt x="11347" y="69371"/>
                  </a:lnTo>
                  <a:lnTo>
                    <a:pt x="12020" y="70072"/>
                  </a:lnTo>
                  <a:lnTo>
                    <a:pt x="12748" y="70744"/>
                  </a:lnTo>
                  <a:lnTo>
                    <a:pt x="13449" y="71416"/>
                  </a:lnTo>
                  <a:lnTo>
                    <a:pt x="14205" y="72089"/>
                  </a:lnTo>
                  <a:lnTo>
                    <a:pt x="14934" y="72705"/>
                  </a:lnTo>
                  <a:lnTo>
                    <a:pt x="15718" y="73350"/>
                  </a:lnTo>
                  <a:lnTo>
                    <a:pt x="16503" y="73938"/>
                  </a:lnTo>
                  <a:lnTo>
                    <a:pt x="17287" y="74526"/>
                  </a:lnTo>
                  <a:lnTo>
                    <a:pt x="18100" y="75087"/>
                  </a:lnTo>
                  <a:lnTo>
                    <a:pt x="18940" y="75619"/>
                  </a:lnTo>
                  <a:lnTo>
                    <a:pt x="19781" y="76151"/>
                  </a:lnTo>
                  <a:lnTo>
                    <a:pt x="20621" y="76656"/>
                  </a:lnTo>
                  <a:lnTo>
                    <a:pt x="21490" y="77132"/>
                  </a:lnTo>
                  <a:lnTo>
                    <a:pt x="22358" y="77608"/>
                  </a:lnTo>
                  <a:lnTo>
                    <a:pt x="23255" y="78028"/>
                  </a:lnTo>
                  <a:lnTo>
                    <a:pt x="24151" y="78477"/>
                  </a:lnTo>
                  <a:lnTo>
                    <a:pt x="25076" y="78869"/>
                  </a:lnTo>
                  <a:lnTo>
                    <a:pt x="26001" y="79233"/>
                  </a:lnTo>
                  <a:lnTo>
                    <a:pt x="26953" y="79597"/>
                  </a:lnTo>
                  <a:lnTo>
                    <a:pt x="27878" y="79934"/>
                  </a:lnTo>
                  <a:lnTo>
                    <a:pt x="28858" y="80242"/>
                  </a:lnTo>
                  <a:lnTo>
                    <a:pt x="29811" y="80522"/>
                  </a:lnTo>
                  <a:lnTo>
                    <a:pt x="30792" y="80802"/>
                  </a:lnTo>
                  <a:lnTo>
                    <a:pt x="31772" y="81026"/>
                  </a:lnTo>
                  <a:lnTo>
                    <a:pt x="32781" y="81250"/>
                  </a:lnTo>
                  <a:lnTo>
                    <a:pt x="33789" y="81447"/>
                  </a:lnTo>
                  <a:lnTo>
                    <a:pt x="34798" y="81615"/>
                  </a:lnTo>
                  <a:lnTo>
                    <a:pt x="35835" y="81755"/>
                  </a:lnTo>
                  <a:lnTo>
                    <a:pt x="36843" y="81867"/>
                  </a:lnTo>
                  <a:lnTo>
                    <a:pt x="37908" y="81979"/>
                  </a:lnTo>
                  <a:lnTo>
                    <a:pt x="38945" y="82035"/>
                  </a:lnTo>
                  <a:lnTo>
                    <a:pt x="39981" y="82063"/>
                  </a:lnTo>
                  <a:lnTo>
                    <a:pt x="41046" y="82091"/>
                  </a:lnTo>
                  <a:lnTo>
                    <a:pt x="42111" y="82063"/>
                  </a:lnTo>
                  <a:lnTo>
                    <a:pt x="43175" y="82035"/>
                  </a:lnTo>
                  <a:lnTo>
                    <a:pt x="44212" y="81979"/>
                  </a:lnTo>
                  <a:lnTo>
                    <a:pt x="45249" y="81867"/>
                  </a:lnTo>
                  <a:lnTo>
                    <a:pt x="46285" y="81755"/>
                  </a:lnTo>
                  <a:lnTo>
                    <a:pt x="47294" y="81615"/>
                  </a:lnTo>
                  <a:lnTo>
                    <a:pt x="48331" y="81447"/>
                  </a:lnTo>
                  <a:lnTo>
                    <a:pt x="49311" y="81250"/>
                  </a:lnTo>
                  <a:lnTo>
                    <a:pt x="50320" y="81026"/>
                  </a:lnTo>
                  <a:lnTo>
                    <a:pt x="51300" y="80802"/>
                  </a:lnTo>
                  <a:lnTo>
                    <a:pt x="52281" y="80522"/>
                  </a:lnTo>
                  <a:lnTo>
                    <a:pt x="53262" y="80242"/>
                  </a:lnTo>
                  <a:lnTo>
                    <a:pt x="54214" y="79934"/>
                  </a:lnTo>
                  <a:lnTo>
                    <a:pt x="55167" y="79597"/>
                  </a:lnTo>
                  <a:lnTo>
                    <a:pt x="56091" y="79233"/>
                  </a:lnTo>
                  <a:lnTo>
                    <a:pt x="57016" y="78869"/>
                  </a:lnTo>
                  <a:lnTo>
                    <a:pt x="57941" y="78477"/>
                  </a:lnTo>
                  <a:lnTo>
                    <a:pt x="58837" y="78028"/>
                  </a:lnTo>
                  <a:lnTo>
                    <a:pt x="59734" y="77608"/>
                  </a:lnTo>
                  <a:lnTo>
                    <a:pt x="60602" y="77132"/>
                  </a:lnTo>
                  <a:lnTo>
                    <a:pt x="61471" y="76656"/>
                  </a:lnTo>
                  <a:lnTo>
                    <a:pt x="62339" y="76151"/>
                  </a:lnTo>
                  <a:lnTo>
                    <a:pt x="63180" y="75619"/>
                  </a:lnTo>
                  <a:lnTo>
                    <a:pt x="63992" y="75087"/>
                  </a:lnTo>
                  <a:lnTo>
                    <a:pt x="64805" y="74526"/>
                  </a:lnTo>
                  <a:lnTo>
                    <a:pt x="65617" y="73938"/>
                  </a:lnTo>
                  <a:lnTo>
                    <a:pt x="66402" y="73350"/>
                  </a:lnTo>
                  <a:lnTo>
                    <a:pt x="67158" y="72705"/>
                  </a:lnTo>
                  <a:lnTo>
                    <a:pt x="67915" y="72089"/>
                  </a:lnTo>
                  <a:lnTo>
                    <a:pt x="68643" y="71416"/>
                  </a:lnTo>
                  <a:lnTo>
                    <a:pt x="69372" y="70744"/>
                  </a:lnTo>
                  <a:lnTo>
                    <a:pt x="70072" y="70072"/>
                  </a:lnTo>
                  <a:lnTo>
                    <a:pt x="70773" y="69371"/>
                  </a:lnTo>
                  <a:lnTo>
                    <a:pt x="71417" y="68643"/>
                  </a:lnTo>
                  <a:lnTo>
                    <a:pt x="72089" y="67914"/>
                  </a:lnTo>
                  <a:lnTo>
                    <a:pt x="72734" y="67158"/>
                  </a:lnTo>
                  <a:lnTo>
                    <a:pt x="73350" y="66373"/>
                  </a:lnTo>
                  <a:lnTo>
                    <a:pt x="73938" y="65617"/>
                  </a:lnTo>
                  <a:lnTo>
                    <a:pt x="74527" y="64804"/>
                  </a:lnTo>
                  <a:lnTo>
                    <a:pt x="75087" y="63992"/>
                  </a:lnTo>
                  <a:lnTo>
                    <a:pt x="75620" y="63179"/>
                  </a:lnTo>
                  <a:lnTo>
                    <a:pt x="76152" y="62339"/>
                  </a:lnTo>
                  <a:lnTo>
                    <a:pt x="76656" y="61470"/>
                  </a:lnTo>
                  <a:lnTo>
                    <a:pt x="77132" y="60602"/>
                  </a:lnTo>
                  <a:lnTo>
                    <a:pt x="77609" y="59733"/>
                  </a:lnTo>
                  <a:lnTo>
                    <a:pt x="78057" y="58837"/>
                  </a:lnTo>
                  <a:lnTo>
                    <a:pt x="78477" y="57940"/>
                  </a:lnTo>
                  <a:lnTo>
                    <a:pt x="78870" y="57015"/>
                  </a:lnTo>
                  <a:lnTo>
                    <a:pt x="79234" y="56091"/>
                  </a:lnTo>
                  <a:lnTo>
                    <a:pt x="79598" y="55166"/>
                  </a:lnTo>
                  <a:lnTo>
                    <a:pt x="79934" y="54214"/>
                  </a:lnTo>
                  <a:lnTo>
                    <a:pt x="80242" y="53261"/>
                  </a:lnTo>
                  <a:lnTo>
                    <a:pt x="80523" y="52280"/>
                  </a:lnTo>
                  <a:lnTo>
                    <a:pt x="80803" y="51300"/>
                  </a:lnTo>
                  <a:lnTo>
                    <a:pt x="81055" y="50319"/>
                  </a:lnTo>
                  <a:lnTo>
                    <a:pt x="81251" y="49311"/>
                  </a:lnTo>
                  <a:lnTo>
                    <a:pt x="81447" y="48302"/>
                  </a:lnTo>
                  <a:lnTo>
                    <a:pt x="81615" y="47293"/>
                  </a:lnTo>
                  <a:lnTo>
                    <a:pt x="81755" y="46285"/>
                  </a:lnTo>
                  <a:lnTo>
                    <a:pt x="81867" y="45248"/>
                  </a:lnTo>
                  <a:lnTo>
                    <a:pt x="81979" y="44211"/>
                  </a:lnTo>
                  <a:lnTo>
                    <a:pt x="82036" y="43175"/>
                  </a:lnTo>
                  <a:lnTo>
                    <a:pt x="82092" y="42110"/>
                  </a:lnTo>
                  <a:lnTo>
                    <a:pt x="82092" y="41046"/>
                  </a:lnTo>
                  <a:lnTo>
                    <a:pt x="82092" y="39981"/>
                  </a:lnTo>
                  <a:lnTo>
                    <a:pt x="82036" y="38944"/>
                  </a:lnTo>
                  <a:lnTo>
                    <a:pt x="81979" y="37880"/>
                  </a:lnTo>
                  <a:lnTo>
                    <a:pt x="81867" y="36843"/>
                  </a:lnTo>
                  <a:lnTo>
                    <a:pt x="81755" y="35834"/>
                  </a:lnTo>
                  <a:lnTo>
                    <a:pt x="81615" y="34798"/>
                  </a:lnTo>
                  <a:lnTo>
                    <a:pt x="81447" y="33789"/>
                  </a:lnTo>
                  <a:lnTo>
                    <a:pt x="81251" y="32780"/>
                  </a:lnTo>
                  <a:lnTo>
                    <a:pt x="81055" y="31772"/>
                  </a:lnTo>
                  <a:lnTo>
                    <a:pt x="80803" y="30791"/>
                  </a:lnTo>
                  <a:lnTo>
                    <a:pt x="80523" y="29811"/>
                  </a:lnTo>
                  <a:lnTo>
                    <a:pt x="80242" y="28858"/>
                  </a:lnTo>
                  <a:lnTo>
                    <a:pt x="79934" y="27877"/>
                  </a:lnTo>
                  <a:lnTo>
                    <a:pt x="79598" y="26925"/>
                  </a:lnTo>
                  <a:lnTo>
                    <a:pt x="79234" y="26000"/>
                  </a:lnTo>
                  <a:lnTo>
                    <a:pt x="78870" y="25076"/>
                  </a:lnTo>
                  <a:lnTo>
                    <a:pt x="78477" y="24151"/>
                  </a:lnTo>
                  <a:lnTo>
                    <a:pt x="78057" y="23254"/>
                  </a:lnTo>
                  <a:lnTo>
                    <a:pt x="77609" y="22358"/>
                  </a:lnTo>
                  <a:lnTo>
                    <a:pt x="77132" y="21489"/>
                  </a:lnTo>
                  <a:lnTo>
                    <a:pt x="76656" y="20621"/>
                  </a:lnTo>
                  <a:lnTo>
                    <a:pt x="76152" y="19780"/>
                  </a:lnTo>
                  <a:lnTo>
                    <a:pt x="75620" y="18940"/>
                  </a:lnTo>
                  <a:lnTo>
                    <a:pt x="75087" y="18099"/>
                  </a:lnTo>
                  <a:lnTo>
                    <a:pt x="74527" y="17287"/>
                  </a:lnTo>
                  <a:lnTo>
                    <a:pt x="73938" y="16502"/>
                  </a:lnTo>
                  <a:lnTo>
                    <a:pt x="73350" y="15718"/>
                  </a:lnTo>
                  <a:lnTo>
                    <a:pt x="72734" y="14933"/>
                  </a:lnTo>
                  <a:lnTo>
                    <a:pt x="72089" y="14205"/>
                  </a:lnTo>
                  <a:lnTo>
                    <a:pt x="71417" y="13448"/>
                  </a:lnTo>
                  <a:lnTo>
                    <a:pt x="70773" y="12748"/>
                  </a:lnTo>
                  <a:lnTo>
                    <a:pt x="70072" y="12019"/>
                  </a:lnTo>
                  <a:lnTo>
                    <a:pt x="69372" y="11347"/>
                  </a:lnTo>
                  <a:lnTo>
                    <a:pt x="68643" y="10675"/>
                  </a:lnTo>
                  <a:lnTo>
                    <a:pt x="67915" y="10030"/>
                  </a:lnTo>
                  <a:lnTo>
                    <a:pt x="67158" y="9386"/>
                  </a:lnTo>
                  <a:lnTo>
                    <a:pt x="66402" y="8769"/>
                  </a:lnTo>
                  <a:lnTo>
                    <a:pt x="65617" y="8153"/>
                  </a:lnTo>
                  <a:lnTo>
                    <a:pt x="64805" y="7593"/>
                  </a:lnTo>
                  <a:lnTo>
                    <a:pt x="63992" y="7032"/>
                  </a:lnTo>
                  <a:lnTo>
                    <a:pt x="63180" y="6472"/>
                  </a:lnTo>
                  <a:lnTo>
                    <a:pt x="62339" y="5940"/>
                  </a:lnTo>
                  <a:lnTo>
                    <a:pt x="61471" y="5435"/>
                  </a:lnTo>
                  <a:lnTo>
                    <a:pt x="60602" y="4959"/>
                  </a:lnTo>
                  <a:lnTo>
                    <a:pt x="59734" y="4511"/>
                  </a:lnTo>
                  <a:lnTo>
                    <a:pt x="58837" y="4063"/>
                  </a:lnTo>
                  <a:lnTo>
                    <a:pt x="57941" y="3642"/>
                  </a:lnTo>
                  <a:lnTo>
                    <a:pt x="57016" y="3222"/>
                  </a:lnTo>
                  <a:lnTo>
                    <a:pt x="56091" y="2858"/>
                  </a:lnTo>
                  <a:lnTo>
                    <a:pt x="55167" y="2494"/>
                  </a:lnTo>
                  <a:lnTo>
                    <a:pt x="54214" y="2157"/>
                  </a:lnTo>
                  <a:lnTo>
                    <a:pt x="53262" y="1849"/>
                  </a:lnTo>
                  <a:lnTo>
                    <a:pt x="52281" y="1569"/>
                  </a:lnTo>
                  <a:lnTo>
                    <a:pt x="51300" y="1289"/>
                  </a:lnTo>
                  <a:lnTo>
                    <a:pt x="50320" y="1065"/>
                  </a:lnTo>
                  <a:lnTo>
                    <a:pt x="49311" y="841"/>
                  </a:lnTo>
                  <a:lnTo>
                    <a:pt x="48331" y="644"/>
                  </a:lnTo>
                  <a:lnTo>
                    <a:pt x="47294" y="476"/>
                  </a:lnTo>
                  <a:lnTo>
                    <a:pt x="46285" y="336"/>
                  </a:lnTo>
                  <a:lnTo>
                    <a:pt x="45249" y="224"/>
                  </a:lnTo>
                  <a:lnTo>
                    <a:pt x="44212" y="140"/>
                  </a:lnTo>
                  <a:lnTo>
                    <a:pt x="43175" y="56"/>
                  </a:lnTo>
                  <a:lnTo>
                    <a:pt x="42111" y="28"/>
                  </a:lnTo>
                  <a:lnTo>
                    <a:pt x="41046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564;p19"/>
          <p:cNvGrpSpPr/>
          <p:nvPr/>
        </p:nvGrpSpPr>
        <p:grpSpPr>
          <a:xfrm>
            <a:off x="89378" y="1964957"/>
            <a:ext cx="2464248" cy="834092"/>
            <a:chOff x="667860" y="1868008"/>
            <a:chExt cx="2381375" cy="806042"/>
          </a:xfrm>
        </p:grpSpPr>
        <p:grpSp>
          <p:nvGrpSpPr>
            <p:cNvPr id="27" name="Google Shape;565;p19"/>
            <p:cNvGrpSpPr/>
            <p:nvPr/>
          </p:nvGrpSpPr>
          <p:grpSpPr>
            <a:xfrm>
              <a:off x="2600000" y="1868008"/>
              <a:ext cx="449235" cy="450268"/>
              <a:chOff x="1037200" y="1448475"/>
              <a:chExt cx="259000" cy="259625"/>
            </a:xfrm>
          </p:grpSpPr>
          <p:sp>
            <p:nvSpPr>
              <p:cNvPr id="31" name="Google Shape;566;p19"/>
              <p:cNvSpPr/>
              <p:nvPr/>
            </p:nvSpPr>
            <p:spPr>
              <a:xfrm>
                <a:off x="1037200" y="1448475"/>
                <a:ext cx="259000" cy="259625"/>
              </a:xfrm>
              <a:custGeom>
                <a:avLst/>
                <a:gdLst/>
                <a:ahLst/>
                <a:cxnLst/>
                <a:rect l="l" t="t" r="r" b="b"/>
                <a:pathLst>
                  <a:path w="10360" h="10385" extrusionOk="0">
                    <a:moveTo>
                      <a:pt x="5192" y="1"/>
                    </a:moveTo>
                    <a:lnTo>
                      <a:pt x="4651" y="25"/>
                    </a:lnTo>
                    <a:lnTo>
                      <a:pt x="4134" y="99"/>
                    </a:lnTo>
                    <a:lnTo>
                      <a:pt x="3642" y="247"/>
                    </a:lnTo>
                    <a:lnTo>
                      <a:pt x="3174" y="419"/>
                    </a:lnTo>
                    <a:lnTo>
                      <a:pt x="2707" y="641"/>
                    </a:lnTo>
                    <a:lnTo>
                      <a:pt x="2289" y="887"/>
                    </a:lnTo>
                    <a:lnTo>
                      <a:pt x="1895" y="1182"/>
                    </a:lnTo>
                    <a:lnTo>
                      <a:pt x="1526" y="1526"/>
                    </a:lnTo>
                    <a:lnTo>
                      <a:pt x="1181" y="1895"/>
                    </a:lnTo>
                    <a:lnTo>
                      <a:pt x="886" y="2289"/>
                    </a:lnTo>
                    <a:lnTo>
                      <a:pt x="640" y="2732"/>
                    </a:lnTo>
                    <a:lnTo>
                      <a:pt x="419" y="3175"/>
                    </a:lnTo>
                    <a:lnTo>
                      <a:pt x="246" y="3642"/>
                    </a:lnTo>
                    <a:lnTo>
                      <a:pt x="99" y="4159"/>
                    </a:lnTo>
                    <a:lnTo>
                      <a:pt x="25" y="4676"/>
                    </a:lnTo>
                    <a:lnTo>
                      <a:pt x="0" y="5193"/>
                    </a:lnTo>
                    <a:lnTo>
                      <a:pt x="25" y="5734"/>
                    </a:lnTo>
                    <a:lnTo>
                      <a:pt x="99" y="6251"/>
                    </a:lnTo>
                    <a:lnTo>
                      <a:pt x="246" y="6743"/>
                    </a:lnTo>
                    <a:lnTo>
                      <a:pt x="419" y="7210"/>
                    </a:lnTo>
                    <a:lnTo>
                      <a:pt x="640" y="7678"/>
                    </a:lnTo>
                    <a:lnTo>
                      <a:pt x="886" y="8096"/>
                    </a:lnTo>
                    <a:lnTo>
                      <a:pt x="1181" y="8514"/>
                    </a:lnTo>
                    <a:lnTo>
                      <a:pt x="1526" y="8884"/>
                    </a:lnTo>
                    <a:lnTo>
                      <a:pt x="1895" y="9203"/>
                    </a:lnTo>
                    <a:lnTo>
                      <a:pt x="2289" y="9499"/>
                    </a:lnTo>
                    <a:lnTo>
                      <a:pt x="2707" y="9769"/>
                    </a:lnTo>
                    <a:lnTo>
                      <a:pt x="3174" y="9991"/>
                    </a:lnTo>
                    <a:lnTo>
                      <a:pt x="3642" y="10163"/>
                    </a:lnTo>
                    <a:lnTo>
                      <a:pt x="4134" y="10286"/>
                    </a:lnTo>
                    <a:lnTo>
                      <a:pt x="4651" y="10360"/>
                    </a:lnTo>
                    <a:lnTo>
                      <a:pt x="5192" y="10384"/>
                    </a:lnTo>
                    <a:lnTo>
                      <a:pt x="5709" y="10360"/>
                    </a:lnTo>
                    <a:lnTo>
                      <a:pt x="6226" y="10286"/>
                    </a:lnTo>
                    <a:lnTo>
                      <a:pt x="6718" y="10163"/>
                    </a:lnTo>
                    <a:lnTo>
                      <a:pt x="7210" y="9991"/>
                    </a:lnTo>
                    <a:lnTo>
                      <a:pt x="7653" y="9769"/>
                    </a:lnTo>
                    <a:lnTo>
                      <a:pt x="8071" y="9499"/>
                    </a:lnTo>
                    <a:lnTo>
                      <a:pt x="8489" y="9203"/>
                    </a:lnTo>
                    <a:lnTo>
                      <a:pt x="8858" y="8884"/>
                    </a:lnTo>
                    <a:lnTo>
                      <a:pt x="9178" y="8514"/>
                    </a:lnTo>
                    <a:lnTo>
                      <a:pt x="9474" y="8096"/>
                    </a:lnTo>
                    <a:lnTo>
                      <a:pt x="9744" y="7678"/>
                    </a:lnTo>
                    <a:lnTo>
                      <a:pt x="9966" y="7210"/>
                    </a:lnTo>
                    <a:lnTo>
                      <a:pt x="10138" y="6743"/>
                    </a:lnTo>
                    <a:lnTo>
                      <a:pt x="10261" y="6251"/>
                    </a:lnTo>
                    <a:lnTo>
                      <a:pt x="10335" y="5734"/>
                    </a:lnTo>
                    <a:lnTo>
                      <a:pt x="10359" y="5193"/>
                    </a:lnTo>
                    <a:lnTo>
                      <a:pt x="10335" y="4676"/>
                    </a:lnTo>
                    <a:lnTo>
                      <a:pt x="10261" y="4159"/>
                    </a:lnTo>
                    <a:lnTo>
                      <a:pt x="10138" y="3642"/>
                    </a:lnTo>
                    <a:lnTo>
                      <a:pt x="9966" y="3175"/>
                    </a:lnTo>
                    <a:lnTo>
                      <a:pt x="9744" y="2732"/>
                    </a:lnTo>
                    <a:lnTo>
                      <a:pt x="9474" y="2289"/>
                    </a:lnTo>
                    <a:lnTo>
                      <a:pt x="9178" y="1895"/>
                    </a:lnTo>
                    <a:lnTo>
                      <a:pt x="8858" y="1526"/>
                    </a:lnTo>
                    <a:lnTo>
                      <a:pt x="8489" y="1182"/>
                    </a:lnTo>
                    <a:lnTo>
                      <a:pt x="8071" y="887"/>
                    </a:lnTo>
                    <a:lnTo>
                      <a:pt x="7653" y="641"/>
                    </a:lnTo>
                    <a:lnTo>
                      <a:pt x="7210" y="419"/>
                    </a:lnTo>
                    <a:lnTo>
                      <a:pt x="6718" y="247"/>
                    </a:lnTo>
                    <a:lnTo>
                      <a:pt x="6226" y="99"/>
                    </a:lnTo>
                    <a:lnTo>
                      <a:pt x="5709" y="25"/>
                    </a:lnTo>
                    <a:lnTo>
                      <a:pt x="51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7;p19"/>
              <p:cNvSpPr/>
              <p:nvPr/>
            </p:nvSpPr>
            <p:spPr>
              <a:xfrm>
                <a:off x="1037200" y="1532750"/>
                <a:ext cx="58450" cy="1482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5931" extrusionOk="0">
                    <a:moveTo>
                      <a:pt x="320" y="1"/>
                    </a:moveTo>
                    <a:lnTo>
                      <a:pt x="197" y="444"/>
                    </a:lnTo>
                    <a:lnTo>
                      <a:pt x="99" y="887"/>
                    </a:lnTo>
                    <a:lnTo>
                      <a:pt x="25" y="1354"/>
                    </a:lnTo>
                    <a:lnTo>
                      <a:pt x="0" y="1822"/>
                    </a:lnTo>
                    <a:lnTo>
                      <a:pt x="0" y="2142"/>
                    </a:lnTo>
                    <a:lnTo>
                      <a:pt x="49" y="2437"/>
                    </a:lnTo>
                    <a:lnTo>
                      <a:pt x="74" y="2757"/>
                    </a:lnTo>
                    <a:lnTo>
                      <a:pt x="148" y="3052"/>
                    </a:lnTo>
                    <a:lnTo>
                      <a:pt x="222" y="3323"/>
                    </a:lnTo>
                    <a:lnTo>
                      <a:pt x="320" y="3618"/>
                    </a:lnTo>
                    <a:lnTo>
                      <a:pt x="419" y="3889"/>
                    </a:lnTo>
                    <a:lnTo>
                      <a:pt x="542" y="4159"/>
                    </a:lnTo>
                    <a:lnTo>
                      <a:pt x="689" y="4405"/>
                    </a:lnTo>
                    <a:lnTo>
                      <a:pt x="837" y="4651"/>
                    </a:lnTo>
                    <a:lnTo>
                      <a:pt x="1009" y="4897"/>
                    </a:lnTo>
                    <a:lnTo>
                      <a:pt x="1181" y="5143"/>
                    </a:lnTo>
                    <a:lnTo>
                      <a:pt x="1378" y="5340"/>
                    </a:lnTo>
                    <a:lnTo>
                      <a:pt x="1575" y="5562"/>
                    </a:lnTo>
                    <a:lnTo>
                      <a:pt x="1796" y="5759"/>
                    </a:lnTo>
                    <a:lnTo>
                      <a:pt x="2018" y="5931"/>
                    </a:lnTo>
                    <a:lnTo>
                      <a:pt x="2116" y="5906"/>
                    </a:lnTo>
                    <a:lnTo>
                      <a:pt x="2141" y="5759"/>
                    </a:lnTo>
                    <a:lnTo>
                      <a:pt x="2141" y="5586"/>
                    </a:lnTo>
                    <a:lnTo>
                      <a:pt x="2141" y="5365"/>
                    </a:lnTo>
                    <a:lnTo>
                      <a:pt x="2116" y="5119"/>
                    </a:lnTo>
                    <a:lnTo>
                      <a:pt x="2043" y="4824"/>
                    </a:lnTo>
                    <a:lnTo>
                      <a:pt x="1920" y="4504"/>
                    </a:lnTo>
                    <a:lnTo>
                      <a:pt x="1747" y="4184"/>
                    </a:lnTo>
                    <a:lnTo>
                      <a:pt x="1698" y="4110"/>
                    </a:lnTo>
                    <a:lnTo>
                      <a:pt x="1698" y="4012"/>
                    </a:lnTo>
                    <a:lnTo>
                      <a:pt x="1698" y="3938"/>
                    </a:lnTo>
                    <a:lnTo>
                      <a:pt x="1698" y="3815"/>
                    </a:lnTo>
                    <a:lnTo>
                      <a:pt x="1772" y="3593"/>
                    </a:lnTo>
                    <a:lnTo>
                      <a:pt x="1895" y="3347"/>
                    </a:lnTo>
                    <a:lnTo>
                      <a:pt x="2141" y="2830"/>
                    </a:lnTo>
                    <a:lnTo>
                      <a:pt x="2239" y="2560"/>
                    </a:lnTo>
                    <a:lnTo>
                      <a:pt x="2313" y="2314"/>
                    </a:lnTo>
                    <a:lnTo>
                      <a:pt x="2338" y="2191"/>
                    </a:lnTo>
                    <a:lnTo>
                      <a:pt x="2338" y="2092"/>
                    </a:lnTo>
                    <a:lnTo>
                      <a:pt x="2289" y="1994"/>
                    </a:lnTo>
                    <a:lnTo>
                      <a:pt x="2264" y="1920"/>
                    </a:lnTo>
                    <a:lnTo>
                      <a:pt x="2190" y="1871"/>
                    </a:lnTo>
                    <a:lnTo>
                      <a:pt x="2141" y="1822"/>
                    </a:lnTo>
                    <a:lnTo>
                      <a:pt x="1969" y="1723"/>
                    </a:lnTo>
                    <a:lnTo>
                      <a:pt x="1600" y="1600"/>
                    </a:lnTo>
                    <a:lnTo>
                      <a:pt x="1427" y="1551"/>
                    </a:lnTo>
                    <a:lnTo>
                      <a:pt x="1304" y="1477"/>
                    </a:lnTo>
                    <a:lnTo>
                      <a:pt x="1181" y="1354"/>
                    </a:lnTo>
                    <a:lnTo>
                      <a:pt x="1083" y="1182"/>
                    </a:lnTo>
                    <a:lnTo>
                      <a:pt x="837" y="764"/>
                    </a:lnTo>
                    <a:lnTo>
                      <a:pt x="591" y="345"/>
                    </a:lnTo>
                    <a:lnTo>
                      <a:pt x="468" y="173"/>
                    </a:lnTo>
                    <a:lnTo>
                      <a:pt x="369" y="50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8;p19"/>
              <p:cNvSpPr/>
              <p:nvPr/>
            </p:nvSpPr>
            <p:spPr>
              <a:xfrm>
                <a:off x="1146075" y="1448475"/>
                <a:ext cx="142125" cy="96000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3840" extrusionOk="0">
                    <a:moveTo>
                      <a:pt x="837" y="1"/>
                    </a:moveTo>
                    <a:lnTo>
                      <a:pt x="296" y="25"/>
                    </a:lnTo>
                    <a:lnTo>
                      <a:pt x="197" y="124"/>
                    </a:lnTo>
                    <a:lnTo>
                      <a:pt x="148" y="247"/>
                    </a:lnTo>
                    <a:lnTo>
                      <a:pt x="74" y="395"/>
                    </a:lnTo>
                    <a:lnTo>
                      <a:pt x="25" y="567"/>
                    </a:lnTo>
                    <a:lnTo>
                      <a:pt x="1" y="764"/>
                    </a:lnTo>
                    <a:lnTo>
                      <a:pt x="25" y="985"/>
                    </a:lnTo>
                    <a:lnTo>
                      <a:pt x="74" y="1108"/>
                    </a:lnTo>
                    <a:lnTo>
                      <a:pt x="124" y="1231"/>
                    </a:lnTo>
                    <a:lnTo>
                      <a:pt x="197" y="1330"/>
                    </a:lnTo>
                    <a:lnTo>
                      <a:pt x="296" y="1403"/>
                    </a:lnTo>
                    <a:lnTo>
                      <a:pt x="419" y="1477"/>
                    </a:lnTo>
                    <a:lnTo>
                      <a:pt x="542" y="1526"/>
                    </a:lnTo>
                    <a:lnTo>
                      <a:pt x="862" y="1576"/>
                    </a:lnTo>
                    <a:lnTo>
                      <a:pt x="1206" y="1625"/>
                    </a:lnTo>
                    <a:lnTo>
                      <a:pt x="1551" y="1699"/>
                    </a:lnTo>
                    <a:lnTo>
                      <a:pt x="1723" y="1748"/>
                    </a:lnTo>
                    <a:lnTo>
                      <a:pt x="1920" y="1797"/>
                    </a:lnTo>
                    <a:lnTo>
                      <a:pt x="2067" y="1895"/>
                    </a:lnTo>
                    <a:lnTo>
                      <a:pt x="2240" y="1994"/>
                    </a:lnTo>
                    <a:lnTo>
                      <a:pt x="2387" y="2117"/>
                    </a:lnTo>
                    <a:lnTo>
                      <a:pt x="2535" y="2289"/>
                    </a:lnTo>
                    <a:lnTo>
                      <a:pt x="2707" y="2560"/>
                    </a:lnTo>
                    <a:lnTo>
                      <a:pt x="2929" y="2880"/>
                    </a:lnTo>
                    <a:lnTo>
                      <a:pt x="3150" y="3224"/>
                    </a:lnTo>
                    <a:lnTo>
                      <a:pt x="3298" y="3396"/>
                    </a:lnTo>
                    <a:lnTo>
                      <a:pt x="3470" y="3519"/>
                    </a:lnTo>
                    <a:lnTo>
                      <a:pt x="3642" y="3642"/>
                    </a:lnTo>
                    <a:lnTo>
                      <a:pt x="3839" y="3741"/>
                    </a:lnTo>
                    <a:lnTo>
                      <a:pt x="4036" y="3815"/>
                    </a:lnTo>
                    <a:lnTo>
                      <a:pt x="4282" y="3839"/>
                    </a:lnTo>
                    <a:lnTo>
                      <a:pt x="4553" y="3839"/>
                    </a:lnTo>
                    <a:lnTo>
                      <a:pt x="4823" y="3766"/>
                    </a:lnTo>
                    <a:lnTo>
                      <a:pt x="5143" y="3667"/>
                    </a:lnTo>
                    <a:lnTo>
                      <a:pt x="5488" y="3495"/>
                    </a:lnTo>
                    <a:lnTo>
                      <a:pt x="5685" y="3372"/>
                    </a:lnTo>
                    <a:lnTo>
                      <a:pt x="5537" y="3003"/>
                    </a:lnTo>
                    <a:lnTo>
                      <a:pt x="5340" y="2658"/>
                    </a:lnTo>
                    <a:lnTo>
                      <a:pt x="5143" y="2338"/>
                    </a:lnTo>
                    <a:lnTo>
                      <a:pt x="4922" y="2018"/>
                    </a:lnTo>
                    <a:lnTo>
                      <a:pt x="4676" y="1723"/>
                    </a:lnTo>
                    <a:lnTo>
                      <a:pt x="4405" y="1453"/>
                    </a:lnTo>
                    <a:lnTo>
                      <a:pt x="4110" y="1182"/>
                    </a:lnTo>
                    <a:lnTo>
                      <a:pt x="3814" y="960"/>
                    </a:lnTo>
                    <a:lnTo>
                      <a:pt x="3495" y="739"/>
                    </a:lnTo>
                    <a:lnTo>
                      <a:pt x="3150" y="542"/>
                    </a:lnTo>
                    <a:lnTo>
                      <a:pt x="2781" y="395"/>
                    </a:lnTo>
                    <a:lnTo>
                      <a:pt x="2412" y="247"/>
                    </a:lnTo>
                    <a:lnTo>
                      <a:pt x="2043" y="148"/>
                    </a:lnTo>
                    <a:lnTo>
                      <a:pt x="1649" y="75"/>
                    </a:lnTo>
                    <a:lnTo>
                      <a:pt x="1231" y="25"/>
                    </a:lnTo>
                    <a:lnTo>
                      <a:pt x="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9;p19"/>
              <p:cNvSpPr/>
              <p:nvPr/>
            </p:nvSpPr>
            <p:spPr>
              <a:xfrm>
                <a:off x="1166375" y="1650250"/>
                <a:ext cx="102750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14" extrusionOk="0">
                    <a:moveTo>
                      <a:pt x="2978" y="1"/>
                    </a:moveTo>
                    <a:lnTo>
                      <a:pt x="2855" y="25"/>
                    </a:lnTo>
                    <a:lnTo>
                      <a:pt x="2732" y="74"/>
                    </a:lnTo>
                    <a:lnTo>
                      <a:pt x="2633" y="148"/>
                    </a:lnTo>
                    <a:lnTo>
                      <a:pt x="2560" y="247"/>
                    </a:lnTo>
                    <a:lnTo>
                      <a:pt x="2363" y="468"/>
                    </a:lnTo>
                    <a:lnTo>
                      <a:pt x="2240" y="566"/>
                    </a:lnTo>
                    <a:lnTo>
                      <a:pt x="2117" y="665"/>
                    </a:lnTo>
                    <a:lnTo>
                      <a:pt x="1994" y="763"/>
                    </a:lnTo>
                    <a:lnTo>
                      <a:pt x="1821" y="837"/>
                    </a:lnTo>
                    <a:lnTo>
                      <a:pt x="1625" y="886"/>
                    </a:lnTo>
                    <a:lnTo>
                      <a:pt x="1132" y="886"/>
                    </a:lnTo>
                    <a:lnTo>
                      <a:pt x="837" y="813"/>
                    </a:lnTo>
                    <a:lnTo>
                      <a:pt x="714" y="788"/>
                    </a:lnTo>
                    <a:lnTo>
                      <a:pt x="591" y="813"/>
                    </a:lnTo>
                    <a:lnTo>
                      <a:pt x="493" y="837"/>
                    </a:lnTo>
                    <a:lnTo>
                      <a:pt x="394" y="911"/>
                    </a:lnTo>
                    <a:lnTo>
                      <a:pt x="320" y="1009"/>
                    </a:lnTo>
                    <a:lnTo>
                      <a:pt x="247" y="1108"/>
                    </a:lnTo>
                    <a:lnTo>
                      <a:pt x="148" y="1354"/>
                    </a:lnTo>
                    <a:lnTo>
                      <a:pt x="74" y="1600"/>
                    </a:lnTo>
                    <a:lnTo>
                      <a:pt x="50" y="1871"/>
                    </a:lnTo>
                    <a:lnTo>
                      <a:pt x="1" y="2264"/>
                    </a:lnTo>
                    <a:lnTo>
                      <a:pt x="1" y="2313"/>
                    </a:lnTo>
                    <a:lnTo>
                      <a:pt x="320" y="2313"/>
                    </a:lnTo>
                    <a:lnTo>
                      <a:pt x="640" y="2289"/>
                    </a:lnTo>
                    <a:lnTo>
                      <a:pt x="936" y="2240"/>
                    </a:lnTo>
                    <a:lnTo>
                      <a:pt x="1231" y="2190"/>
                    </a:lnTo>
                    <a:lnTo>
                      <a:pt x="1526" y="2092"/>
                    </a:lnTo>
                    <a:lnTo>
                      <a:pt x="1797" y="2018"/>
                    </a:lnTo>
                    <a:lnTo>
                      <a:pt x="2067" y="1895"/>
                    </a:lnTo>
                    <a:lnTo>
                      <a:pt x="2338" y="1772"/>
                    </a:lnTo>
                    <a:lnTo>
                      <a:pt x="2584" y="1625"/>
                    </a:lnTo>
                    <a:lnTo>
                      <a:pt x="2830" y="1477"/>
                    </a:lnTo>
                    <a:lnTo>
                      <a:pt x="3076" y="1329"/>
                    </a:lnTo>
                    <a:lnTo>
                      <a:pt x="3298" y="1132"/>
                    </a:lnTo>
                    <a:lnTo>
                      <a:pt x="3519" y="960"/>
                    </a:lnTo>
                    <a:lnTo>
                      <a:pt x="3741" y="739"/>
                    </a:lnTo>
                    <a:lnTo>
                      <a:pt x="3937" y="542"/>
                    </a:lnTo>
                    <a:lnTo>
                      <a:pt x="4110" y="296"/>
                    </a:lnTo>
                    <a:lnTo>
                      <a:pt x="4036" y="296"/>
                    </a:lnTo>
                    <a:lnTo>
                      <a:pt x="3790" y="222"/>
                    </a:lnTo>
                    <a:lnTo>
                      <a:pt x="3273" y="25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570;p19"/>
            <p:cNvGrpSpPr/>
            <p:nvPr/>
          </p:nvGrpSpPr>
          <p:grpSpPr>
            <a:xfrm>
              <a:off x="667860" y="1961025"/>
              <a:ext cx="1467326" cy="713025"/>
              <a:chOff x="147039" y="2710975"/>
              <a:chExt cx="2202863" cy="713025"/>
            </a:xfrm>
          </p:grpSpPr>
          <p:sp>
            <p:nvSpPr>
              <p:cNvPr id="29" name="Google Shape;571;p19"/>
              <p:cNvSpPr txBox="1"/>
              <p:nvPr/>
            </p:nvSpPr>
            <p:spPr>
              <a:xfrm>
                <a:off x="457200" y="2710975"/>
                <a:ext cx="1892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 b="1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" name="Google Shape;572;p19"/>
              <p:cNvSpPr txBox="1"/>
              <p:nvPr/>
            </p:nvSpPr>
            <p:spPr>
              <a:xfrm>
                <a:off x="147039" y="3052600"/>
                <a:ext cx="2202863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bg-BG" sz="12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Решение на </a:t>
                </a:r>
                <a:r>
                  <a:rPr lang="bg-BG" sz="1200" dirty="0" smtClean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Общинския съвет</a:t>
                </a: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5" name="Google Shape;573;p19"/>
          <p:cNvGrpSpPr/>
          <p:nvPr/>
        </p:nvGrpSpPr>
        <p:grpSpPr>
          <a:xfrm>
            <a:off x="-89376" y="2976473"/>
            <a:ext cx="3336794" cy="1675387"/>
            <a:chOff x="495116" y="2845507"/>
            <a:chExt cx="3224580" cy="1619044"/>
          </a:xfrm>
        </p:grpSpPr>
        <p:grpSp>
          <p:nvGrpSpPr>
            <p:cNvPr id="36" name="Google Shape;574;p19"/>
            <p:cNvGrpSpPr/>
            <p:nvPr/>
          </p:nvGrpSpPr>
          <p:grpSpPr>
            <a:xfrm>
              <a:off x="3199728" y="2845507"/>
              <a:ext cx="519968" cy="514974"/>
              <a:chOff x="3199728" y="2845507"/>
              <a:chExt cx="519968" cy="514974"/>
            </a:xfrm>
          </p:grpSpPr>
          <p:sp>
            <p:nvSpPr>
              <p:cNvPr id="39" name="Google Shape;575;p19"/>
              <p:cNvSpPr/>
              <p:nvPr/>
            </p:nvSpPr>
            <p:spPr>
              <a:xfrm>
                <a:off x="3281237" y="2851680"/>
                <a:ext cx="356951" cy="442152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8810" extrusionOk="0">
                    <a:moveTo>
                      <a:pt x="3544" y="0"/>
                    </a:moveTo>
                    <a:lnTo>
                      <a:pt x="3175" y="25"/>
                    </a:lnTo>
                    <a:lnTo>
                      <a:pt x="2830" y="74"/>
                    </a:lnTo>
                    <a:lnTo>
                      <a:pt x="2486" y="172"/>
                    </a:lnTo>
                    <a:lnTo>
                      <a:pt x="2166" y="271"/>
                    </a:lnTo>
                    <a:lnTo>
                      <a:pt x="1846" y="443"/>
                    </a:lnTo>
                    <a:lnTo>
                      <a:pt x="1575" y="615"/>
                    </a:lnTo>
                    <a:lnTo>
                      <a:pt x="1280" y="812"/>
                    </a:lnTo>
                    <a:lnTo>
                      <a:pt x="1034" y="1034"/>
                    </a:lnTo>
                    <a:lnTo>
                      <a:pt x="813" y="1304"/>
                    </a:lnTo>
                    <a:lnTo>
                      <a:pt x="616" y="1575"/>
                    </a:lnTo>
                    <a:lnTo>
                      <a:pt x="419" y="1870"/>
                    </a:lnTo>
                    <a:lnTo>
                      <a:pt x="271" y="2165"/>
                    </a:lnTo>
                    <a:lnTo>
                      <a:pt x="148" y="2510"/>
                    </a:lnTo>
                    <a:lnTo>
                      <a:pt x="74" y="2830"/>
                    </a:lnTo>
                    <a:lnTo>
                      <a:pt x="25" y="3199"/>
                    </a:lnTo>
                    <a:lnTo>
                      <a:pt x="1" y="3543"/>
                    </a:lnTo>
                    <a:lnTo>
                      <a:pt x="1" y="3839"/>
                    </a:lnTo>
                    <a:lnTo>
                      <a:pt x="50" y="4109"/>
                    </a:lnTo>
                    <a:lnTo>
                      <a:pt x="99" y="4380"/>
                    </a:lnTo>
                    <a:lnTo>
                      <a:pt x="173" y="4651"/>
                    </a:lnTo>
                    <a:lnTo>
                      <a:pt x="271" y="4897"/>
                    </a:lnTo>
                    <a:lnTo>
                      <a:pt x="370" y="5143"/>
                    </a:lnTo>
                    <a:lnTo>
                      <a:pt x="517" y="5389"/>
                    </a:lnTo>
                    <a:lnTo>
                      <a:pt x="665" y="5610"/>
                    </a:lnTo>
                    <a:lnTo>
                      <a:pt x="813" y="5832"/>
                    </a:lnTo>
                    <a:lnTo>
                      <a:pt x="985" y="6029"/>
                    </a:lnTo>
                    <a:lnTo>
                      <a:pt x="1182" y="6201"/>
                    </a:lnTo>
                    <a:lnTo>
                      <a:pt x="1378" y="6373"/>
                    </a:lnTo>
                    <a:lnTo>
                      <a:pt x="1600" y="6521"/>
                    </a:lnTo>
                    <a:lnTo>
                      <a:pt x="1846" y="6668"/>
                    </a:lnTo>
                    <a:lnTo>
                      <a:pt x="2067" y="6791"/>
                    </a:lnTo>
                    <a:lnTo>
                      <a:pt x="2338" y="6890"/>
                    </a:lnTo>
                    <a:lnTo>
                      <a:pt x="2338" y="8071"/>
                    </a:lnTo>
                    <a:lnTo>
                      <a:pt x="2338" y="8219"/>
                    </a:lnTo>
                    <a:lnTo>
                      <a:pt x="2387" y="8342"/>
                    </a:lnTo>
                    <a:lnTo>
                      <a:pt x="2461" y="8465"/>
                    </a:lnTo>
                    <a:lnTo>
                      <a:pt x="2535" y="8588"/>
                    </a:lnTo>
                    <a:lnTo>
                      <a:pt x="2658" y="8661"/>
                    </a:lnTo>
                    <a:lnTo>
                      <a:pt x="2781" y="8735"/>
                    </a:lnTo>
                    <a:lnTo>
                      <a:pt x="2904" y="8784"/>
                    </a:lnTo>
                    <a:lnTo>
                      <a:pt x="3052" y="8809"/>
                    </a:lnTo>
                    <a:lnTo>
                      <a:pt x="4036" y="8809"/>
                    </a:lnTo>
                    <a:lnTo>
                      <a:pt x="4184" y="8784"/>
                    </a:lnTo>
                    <a:lnTo>
                      <a:pt x="4331" y="8735"/>
                    </a:lnTo>
                    <a:lnTo>
                      <a:pt x="4454" y="8661"/>
                    </a:lnTo>
                    <a:lnTo>
                      <a:pt x="4553" y="8588"/>
                    </a:lnTo>
                    <a:lnTo>
                      <a:pt x="4651" y="8465"/>
                    </a:lnTo>
                    <a:lnTo>
                      <a:pt x="4725" y="8342"/>
                    </a:lnTo>
                    <a:lnTo>
                      <a:pt x="4749" y="8219"/>
                    </a:lnTo>
                    <a:lnTo>
                      <a:pt x="4774" y="8071"/>
                    </a:lnTo>
                    <a:lnTo>
                      <a:pt x="4774" y="6890"/>
                    </a:lnTo>
                    <a:lnTo>
                      <a:pt x="5020" y="6791"/>
                    </a:lnTo>
                    <a:lnTo>
                      <a:pt x="5266" y="6668"/>
                    </a:lnTo>
                    <a:lnTo>
                      <a:pt x="5488" y="6521"/>
                    </a:lnTo>
                    <a:lnTo>
                      <a:pt x="5709" y="6373"/>
                    </a:lnTo>
                    <a:lnTo>
                      <a:pt x="5906" y="6201"/>
                    </a:lnTo>
                    <a:lnTo>
                      <a:pt x="6103" y="6029"/>
                    </a:lnTo>
                    <a:lnTo>
                      <a:pt x="6275" y="5832"/>
                    </a:lnTo>
                    <a:lnTo>
                      <a:pt x="6447" y="5610"/>
                    </a:lnTo>
                    <a:lnTo>
                      <a:pt x="6595" y="5389"/>
                    </a:lnTo>
                    <a:lnTo>
                      <a:pt x="6718" y="5143"/>
                    </a:lnTo>
                    <a:lnTo>
                      <a:pt x="6841" y="4897"/>
                    </a:lnTo>
                    <a:lnTo>
                      <a:pt x="6939" y="4651"/>
                    </a:lnTo>
                    <a:lnTo>
                      <a:pt x="7013" y="4380"/>
                    </a:lnTo>
                    <a:lnTo>
                      <a:pt x="7062" y="4109"/>
                    </a:lnTo>
                    <a:lnTo>
                      <a:pt x="7087" y="3839"/>
                    </a:lnTo>
                    <a:lnTo>
                      <a:pt x="7112" y="3543"/>
                    </a:lnTo>
                    <a:lnTo>
                      <a:pt x="7087" y="3199"/>
                    </a:lnTo>
                    <a:lnTo>
                      <a:pt x="7038" y="2830"/>
                    </a:lnTo>
                    <a:lnTo>
                      <a:pt x="6939" y="2510"/>
                    </a:lnTo>
                    <a:lnTo>
                      <a:pt x="6816" y="2165"/>
                    </a:lnTo>
                    <a:lnTo>
                      <a:pt x="6669" y="1870"/>
                    </a:lnTo>
                    <a:lnTo>
                      <a:pt x="6497" y="1575"/>
                    </a:lnTo>
                    <a:lnTo>
                      <a:pt x="6300" y="1304"/>
                    </a:lnTo>
                    <a:lnTo>
                      <a:pt x="6054" y="1034"/>
                    </a:lnTo>
                    <a:lnTo>
                      <a:pt x="5808" y="812"/>
                    </a:lnTo>
                    <a:lnTo>
                      <a:pt x="5537" y="615"/>
                    </a:lnTo>
                    <a:lnTo>
                      <a:pt x="5242" y="443"/>
                    </a:lnTo>
                    <a:lnTo>
                      <a:pt x="4922" y="271"/>
                    </a:lnTo>
                    <a:lnTo>
                      <a:pt x="4602" y="172"/>
                    </a:lnTo>
                    <a:lnTo>
                      <a:pt x="4257" y="74"/>
                    </a:lnTo>
                    <a:lnTo>
                      <a:pt x="3913" y="25"/>
                    </a:lnTo>
                    <a:lnTo>
                      <a:pt x="3544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6;p19"/>
              <p:cNvSpPr/>
              <p:nvPr/>
            </p:nvSpPr>
            <p:spPr>
              <a:xfrm>
                <a:off x="3439335" y="2851680"/>
                <a:ext cx="198853" cy="442152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8810" extrusionOk="0">
                    <a:moveTo>
                      <a:pt x="394" y="0"/>
                    </a:moveTo>
                    <a:lnTo>
                      <a:pt x="0" y="25"/>
                    </a:lnTo>
                    <a:lnTo>
                      <a:pt x="320" y="74"/>
                    </a:lnTo>
                    <a:lnTo>
                      <a:pt x="640" y="172"/>
                    </a:lnTo>
                    <a:lnTo>
                      <a:pt x="935" y="271"/>
                    </a:lnTo>
                    <a:lnTo>
                      <a:pt x="1230" y="418"/>
                    </a:lnTo>
                    <a:lnTo>
                      <a:pt x="1501" y="566"/>
                    </a:lnTo>
                    <a:lnTo>
                      <a:pt x="1772" y="763"/>
                    </a:lnTo>
                    <a:lnTo>
                      <a:pt x="1993" y="960"/>
                    </a:lnTo>
                    <a:lnTo>
                      <a:pt x="2215" y="1181"/>
                    </a:lnTo>
                    <a:lnTo>
                      <a:pt x="2436" y="1427"/>
                    </a:lnTo>
                    <a:lnTo>
                      <a:pt x="2608" y="1698"/>
                    </a:lnTo>
                    <a:lnTo>
                      <a:pt x="2756" y="1969"/>
                    </a:lnTo>
                    <a:lnTo>
                      <a:pt x="2904" y="2264"/>
                    </a:lnTo>
                    <a:lnTo>
                      <a:pt x="3002" y="2559"/>
                    </a:lnTo>
                    <a:lnTo>
                      <a:pt x="3076" y="2879"/>
                    </a:lnTo>
                    <a:lnTo>
                      <a:pt x="3125" y="3224"/>
                    </a:lnTo>
                    <a:lnTo>
                      <a:pt x="3125" y="3543"/>
                    </a:lnTo>
                    <a:lnTo>
                      <a:pt x="3125" y="3839"/>
                    </a:lnTo>
                    <a:lnTo>
                      <a:pt x="3100" y="4109"/>
                    </a:lnTo>
                    <a:lnTo>
                      <a:pt x="3027" y="4380"/>
                    </a:lnTo>
                    <a:lnTo>
                      <a:pt x="2953" y="4651"/>
                    </a:lnTo>
                    <a:lnTo>
                      <a:pt x="2879" y="4897"/>
                    </a:lnTo>
                    <a:lnTo>
                      <a:pt x="2756" y="5143"/>
                    </a:lnTo>
                    <a:lnTo>
                      <a:pt x="2633" y="5389"/>
                    </a:lnTo>
                    <a:lnTo>
                      <a:pt x="2485" y="5610"/>
                    </a:lnTo>
                    <a:lnTo>
                      <a:pt x="2313" y="5832"/>
                    </a:lnTo>
                    <a:lnTo>
                      <a:pt x="2141" y="6029"/>
                    </a:lnTo>
                    <a:lnTo>
                      <a:pt x="1944" y="6201"/>
                    </a:lnTo>
                    <a:lnTo>
                      <a:pt x="1747" y="6373"/>
                    </a:lnTo>
                    <a:lnTo>
                      <a:pt x="1526" y="6521"/>
                    </a:lnTo>
                    <a:lnTo>
                      <a:pt x="1304" y="6668"/>
                    </a:lnTo>
                    <a:lnTo>
                      <a:pt x="1058" y="6791"/>
                    </a:lnTo>
                    <a:lnTo>
                      <a:pt x="812" y="6890"/>
                    </a:lnTo>
                    <a:lnTo>
                      <a:pt x="812" y="8071"/>
                    </a:lnTo>
                    <a:lnTo>
                      <a:pt x="787" y="8219"/>
                    </a:lnTo>
                    <a:lnTo>
                      <a:pt x="738" y="8342"/>
                    </a:lnTo>
                    <a:lnTo>
                      <a:pt x="689" y="8465"/>
                    </a:lnTo>
                    <a:lnTo>
                      <a:pt x="591" y="8588"/>
                    </a:lnTo>
                    <a:lnTo>
                      <a:pt x="492" y="8661"/>
                    </a:lnTo>
                    <a:lnTo>
                      <a:pt x="345" y="8735"/>
                    </a:lnTo>
                    <a:lnTo>
                      <a:pt x="222" y="8784"/>
                    </a:lnTo>
                    <a:lnTo>
                      <a:pt x="74" y="8809"/>
                    </a:lnTo>
                    <a:lnTo>
                      <a:pt x="886" y="8809"/>
                    </a:lnTo>
                    <a:lnTo>
                      <a:pt x="1034" y="8784"/>
                    </a:lnTo>
                    <a:lnTo>
                      <a:pt x="1181" y="8735"/>
                    </a:lnTo>
                    <a:lnTo>
                      <a:pt x="1304" y="8661"/>
                    </a:lnTo>
                    <a:lnTo>
                      <a:pt x="1403" y="8588"/>
                    </a:lnTo>
                    <a:lnTo>
                      <a:pt x="1501" y="8465"/>
                    </a:lnTo>
                    <a:lnTo>
                      <a:pt x="1575" y="8342"/>
                    </a:lnTo>
                    <a:lnTo>
                      <a:pt x="1599" y="8219"/>
                    </a:lnTo>
                    <a:lnTo>
                      <a:pt x="1624" y="8071"/>
                    </a:lnTo>
                    <a:lnTo>
                      <a:pt x="1624" y="6890"/>
                    </a:lnTo>
                    <a:lnTo>
                      <a:pt x="1870" y="6791"/>
                    </a:lnTo>
                    <a:lnTo>
                      <a:pt x="2116" y="6668"/>
                    </a:lnTo>
                    <a:lnTo>
                      <a:pt x="2338" y="6521"/>
                    </a:lnTo>
                    <a:lnTo>
                      <a:pt x="2559" y="6373"/>
                    </a:lnTo>
                    <a:lnTo>
                      <a:pt x="2756" y="6201"/>
                    </a:lnTo>
                    <a:lnTo>
                      <a:pt x="2953" y="6029"/>
                    </a:lnTo>
                    <a:lnTo>
                      <a:pt x="3125" y="5832"/>
                    </a:lnTo>
                    <a:lnTo>
                      <a:pt x="3297" y="5610"/>
                    </a:lnTo>
                    <a:lnTo>
                      <a:pt x="3445" y="5389"/>
                    </a:lnTo>
                    <a:lnTo>
                      <a:pt x="3568" y="5143"/>
                    </a:lnTo>
                    <a:lnTo>
                      <a:pt x="3691" y="4897"/>
                    </a:lnTo>
                    <a:lnTo>
                      <a:pt x="3789" y="4651"/>
                    </a:lnTo>
                    <a:lnTo>
                      <a:pt x="3863" y="4380"/>
                    </a:lnTo>
                    <a:lnTo>
                      <a:pt x="3912" y="4109"/>
                    </a:lnTo>
                    <a:lnTo>
                      <a:pt x="3937" y="3839"/>
                    </a:lnTo>
                    <a:lnTo>
                      <a:pt x="3962" y="3543"/>
                    </a:lnTo>
                    <a:lnTo>
                      <a:pt x="3937" y="3199"/>
                    </a:lnTo>
                    <a:lnTo>
                      <a:pt x="3888" y="2830"/>
                    </a:lnTo>
                    <a:lnTo>
                      <a:pt x="3789" y="2510"/>
                    </a:lnTo>
                    <a:lnTo>
                      <a:pt x="3666" y="2165"/>
                    </a:lnTo>
                    <a:lnTo>
                      <a:pt x="3519" y="1870"/>
                    </a:lnTo>
                    <a:lnTo>
                      <a:pt x="3347" y="1575"/>
                    </a:lnTo>
                    <a:lnTo>
                      <a:pt x="3150" y="1304"/>
                    </a:lnTo>
                    <a:lnTo>
                      <a:pt x="2904" y="1034"/>
                    </a:lnTo>
                    <a:lnTo>
                      <a:pt x="2658" y="812"/>
                    </a:lnTo>
                    <a:lnTo>
                      <a:pt x="2387" y="615"/>
                    </a:lnTo>
                    <a:lnTo>
                      <a:pt x="2092" y="443"/>
                    </a:lnTo>
                    <a:lnTo>
                      <a:pt x="1772" y="271"/>
                    </a:lnTo>
                    <a:lnTo>
                      <a:pt x="1452" y="172"/>
                    </a:lnTo>
                    <a:lnTo>
                      <a:pt x="1107" y="74"/>
                    </a:lnTo>
                    <a:lnTo>
                      <a:pt x="763" y="25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7;p19"/>
              <p:cNvSpPr/>
              <p:nvPr/>
            </p:nvSpPr>
            <p:spPr>
              <a:xfrm>
                <a:off x="3273809" y="2845507"/>
                <a:ext cx="45773" cy="46976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36" extrusionOk="0">
                    <a:moveTo>
                      <a:pt x="149" y="0"/>
                    </a:moveTo>
                    <a:lnTo>
                      <a:pt x="99" y="25"/>
                    </a:lnTo>
                    <a:lnTo>
                      <a:pt x="50" y="49"/>
                    </a:lnTo>
                    <a:lnTo>
                      <a:pt x="1" y="99"/>
                    </a:lnTo>
                    <a:lnTo>
                      <a:pt x="1" y="172"/>
                    </a:lnTo>
                    <a:lnTo>
                      <a:pt x="1" y="222"/>
                    </a:lnTo>
                    <a:lnTo>
                      <a:pt x="25" y="271"/>
                    </a:lnTo>
                    <a:lnTo>
                      <a:pt x="641" y="886"/>
                    </a:lnTo>
                    <a:lnTo>
                      <a:pt x="690" y="911"/>
                    </a:lnTo>
                    <a:lnTo>
                      <a:pt x="739" y="935"/>
                    </a:lnTo>
                    <a:lnTo>
                      <a:pt x="813" y="911"/>
                    </a:lnTo>
                    <a:lnTo>
                      <a:pt x="862" y="886"/>
                    </a:lnTo>
                    <a:lnTo>
                      <a:pt x="887" y="837"/>
                    </a:lnTo>
                    <a:lnTo>
                      <a:pt x="911" y="788"/>
                    </a:lnTo>
                    <a:lnTo>
                      <a:pt x="887" y="714"/>
                    </a:lnTo>
                    <a:lnTo>
                      <a:pt x="862" y="664"/>
                    </a:lnTo>
                    <a:lnTo>
                      <a:pt x="247" y="49"/>
                    </a:lnTo>
                    <a:lnTo>
                      <a:pt x="198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8;p19"/>
              <p:cNvSpPr/>
              <p:nvPr/>
            </p:nvSpPr>
            <p:spPr>
              <a:xfrm>
                <a:off x="3233055" y="2898605"/>
                <a:ext cx="51947" cy="3708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39" extrusionOk="0">
                    <a:moveTo>
                      <a:pt x="124" y="0"/>
                    </a:moveTo>
                    <a:lnTo>
                      <a:pt x="75" y="25"/>
                    </a:lnTo>
                    <a:lnTo>
                      <a:pt x="25" y="74"/>
                    </a:lnTo>
                    <a:lnTo>
                      <a:pt x="1" y="123"/>
                    </a:lnTo>
                    <a:lnTo>
                      <a:pt x="1" y="172"/>
                    </a:lnTo>
                    <a:lnTo>
                      <a:pt x="25" y="246"/>
                    </a:lnTo>
                    <a:lnTo>
                      <a:pt x="75" y="271"/>
                    </a:lnTo>
                    <a:lnTo>
                      <a:pt x="813" y="714"/>
                    </a:lnTo>
                    <a:lnTo>
                      <a:pt x="887" y="738"/>
                    </a:lnTo>
                    <a:lnTo>
                      <a:pt x="961" y="714"/>
                    </a:lnTo>
                    <a:lnTo>
                      <a:pt x="1034" y="665"/>
                    </a:lnTo>
                    <a:lnTo>
                      <a:pt x="1034" y="615"/>
                    </a:lnTo>
                    <a:lnTo>
                      <a:pt x="1034" y="542"/>
                    </a:lnTo>
                    <a:lnTo>
                      <a:pt x="1010" y="492"/>
                    </a:lnTo>
                    <a:lnTo>
                      <a:pt x="961" y="443"/>
                    </a:lnTo>
                    <a:lnTo>
                      <a:pt x="247" y="2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9;p19"/>
              <p:cNvSpPr/>
              <p:nvPr/>
            </p:nvSpPr>
            <p:spPr>
              <a:xfrm>
                <a:off x="3208361" y="2959081"/>
                <a:ext cx="56865" cy="2725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543" extrusionOk="0">
                    <a:moveTo>
                      <a:pt x="124" y="1"/>
                    </a:moveTo>
                    <a:lnTo>
                      <a:pt x="75" y="25"/>
                    </a:lnTo>
                    <a:lnTo>
                      <a:pt x="25" y="50"/>
                    </a:lnTo>
                    <a:lnTo>
                      <a:pt x="1" y="124"/>
                    </a:lnTo>
                    <a:lnTo>
                      <a:pt x="1" y="173"/>
                    </a:lnTo>
                    <a:lnTo>
                      <a:pt x="1" y="222"/>
                    </a:lnTo>
                    <a:lnTo>
                      <a:pt x="50" y="272"/>
                    </a:lnTo>
                    <a:lnTo>
                      <a:pt x="99" y="296"/>
                    </a:lnTo>
                    <a:lnTo>
                      <a:pt x="936" y="542"/>
                    </a:lnTo>
                    <a:lnTo>
                      <a:pt x="1010" y="542"/>
                    </a:lnTo>
                    <a:lnTo>
                      <a:pt x="1059" y="518"/>
                    </a:lnTo>
                    <a:lnTo>
                      <a:pt x="1083" y="468"/>
                    </a:lnTo>
                    <a:lnTo>
                      <a:pt x="1108" y="419"/>
                    </a:lnTo>
                    <a:lnTo>
                      <a:pt x="1133" y="370"/>
                    </a:lnTo>
                    <a:lnTo>
                      <a:pt x="1108" y="321"/>
                    </a:lnTo>
                    <a:lnTo>
                      <a:pt x="1059" y="272"/>
                    </a:lnTo>
                    <a:lnTo>
                      <a:pt x="1010" y="247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80;p19"/>
              <p:cNvSpPr/>
              <p:nvPr/>
            </p:nvSpPr>
            <p:spPr>
              <a:xfrm>
                <a:off x="3199728" y="3024526"/>
                <a:ext cx="58070" cy="1611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21" extrusionOk="0">
                    <a:moveTo>
                      <a:pt x="74" y="1"/>
                    </a:moveTo>
                    <a:lnTo>
                      <a:pt x="25" y="50"/>
                    </a:lnTo>
                    <a:lnTo>
                      <a:pt x="1" y="99"/>
                    </a:lnTo>
                    <a:lnTo>
                      <a:pt x="1" y="149"/>
                    </a:lnTo>
                    <a:lnTo>
                      <a:pt x="1" y="198"/>
                    </a:lnTo>
                    <a:lnTo>
                      <a:pt x="25" y="247"/>
                    </a:lnTo>
                    <a:lnTo>
                      <a:pt x="74" y="296"/>
                    </a:lnTo>
                    <a:lnTo>
                      <a:pt x="148" y="296"/>
                    </a:lnTo>
                    <a:lnTo>
                      <a:pt x="1009" y="321"/>
                    </a:lnTo>
                    <a:lnTo>
                      <a:pt x="1059" y="296"/>
                    </a:lnTo>
                    <a:lnTo>
                      <a:pt x="1108" y="272"/>
                    </a:lnTo>
                    <a:lnTo>
                      <a:pt x="1132" y="222"/>
                    </a:lnTo>
                    <a:lnTo>
                      <a:pt x="1157" y="173"/>
                    </a:lnTo>
                    <a:lnTo>
                      <a:pt x="1132" y="99"/>
                    </a:lnTo>
                    <a:lnTo>
                      <a:pt x="1108" y="50"/>
                    </a:lnTo>
                    <a:lnTo>
                      <a:pt x="1059" y="26"/>
                    </a:lnTo>
                    <a:lnTo>
                      <a:pt x="1009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81;p19"/>
              <p:cNvSpPr/>
              <p:nvPr/>
            </p:nvSpPr>
            <p:spPr>
              <a:xfrm>
                <a:off x="3207156" y="3078879"/>
                <a:ext cx="58070" cy="25997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18" extrusionOk="0">
                    <a:moveTo>
                      <a:pt x="960" y="1"/>
                    </a:moveTo>
                    <a:lnTo>
                      <a:pt x="123" y="222"/>
                    </a:lnTo>
                    <a:lnTo>
                      <a:pt x="74" y="247"/>
                    </a:lnTo>
                    <a:lnTo>
                      <a:pt x="25" y="296"/>
                    </a:lnTo>
                    <a:lnTo>
                      <a:pt x="0" y="345"/>
                    </a:lnTo>
                    <a:lnTo>
                      <a:pt x="25" y="419"/>
                    </a:lnTo>
                    <a:lnTo>
                      <a:pt x="25" y="444"/>
                    </a:lnTo>
                    <a:lnTo>
                      <a:pt x="74" y="493"/>
                    </a:lnTo>
                    <a:lnTo>
                      <a:pt x="123" y="517"/>
                    </a:lnTo>
                    <a:lnTo>
                      <a:pt x="197" y="517"/>
                    </a:lnTo>
                    <a:lnTo>
                      <a:pt x="1034" y="296"/>
                    </a:lnTo>
                    <a:lnTo>
                      <a:pt x="1083" y="271"/>
                    </a:lnTo>
                    <a:lnTo>
                      <a:pt x="1132" y="247"/>
                    </a:lnTo>
                    <a:lnTo>
                      <a:pt x="1157" y="173"/>
                    </a:lnTo>
                    <a:lnTo>
                      <a:pt x="1132" y="124"/>
                    </a:lnTo>
                    <a:lnTo>
                      <a:pt x="1107" y="74"/>
                    </a:lnTo>
                    <a:lnTo>
                      <a:pt x="1083" y="25"/>
                    </a:lnTo>
                    <a:lnTo>
                      <a:pt x="1009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82;p19"/>
              <p:cNvSpPr/>
              <p:nvPr/>
            </p:nvSpPr>
            <p:spPr>
              <a:xfrm>
                <a:off x="3233055" y="3129518"/>
                <a:ext cx="53151" cy="37089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739" extrusionOk="0">
                    <a:moveTo>
                      <a:pt x="887" y="0"/>
                    </a:moveTo>
                    <a:lnTo>
                      <a:pt x="813" y="25"/>
                    </a:lnTo>
                    <a:lnTo>
                      <a:pt x="75" y="443"/>
                    </a:lnTo>
                    <a:lnTo>
                      <a:pt x="25" y="493"/>
                    </a:lnTo>
                    <a:lnTo>
                      <a:pt x="1" y="542"/>
                    </a:lnTo>
                    <a:lnTo>
                      <a:pt x="1" y="591"/>
                    </a:lnTo>
                    <a:lnTo>
                      <a:pt x="25" y="640"/>
                    </a:lnTo>
                    <a:lnTo>
                      <a:pt x="75" y="714"/>
                    </a:lnTo>
                    <a:lnTo>
                      <a:pt x="149" y="739"/>
                    </a:lnTo>
                    <a:lnTo>
                      <a:pt x="222" y="714"/>
                    </a:lnTo>
                    <a:lnTo>
                      <a:pt x="961" y="296"/>
                    </a:lnTo>
                    <a:lnTo>
                      <a:pt x="1010" y="247"/>
                    </a:lnTo>
                    <a:lnTo>
                      <a:pt x="1034" y="197"/>
                    </a:lnTo>
                    <a:lnTo>
                      <a:pt x="1059" y="148"/>
                    </a:lnTo>
                    <a:lnTo>
                      <a:pt x="1034" y="74"/>
                    </a:lnTo>
                    <a:lnTo>
                      <a:pt x="985" y="25"/>
                    </a:lnTo>
                    <a:lnTo>
                      <a:pt x="936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83;p19"/>
              <p:cNvSpPr/>
              <p:nvPr/>
            </p:nvSpPr>
            <p:spPr>
              <a:xfrm>
                <a:off x="3272604" y="3172729"/>
                <a:ext cx="46978" cy="45771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12" extrusionOk="0">
                    <a:moveTo>
                      <a:pt x="763" y="1"/>
                    </a:moveTo>
                    <a:lnTo>
                      <a:pt x="714" y="25"/>
                    </a:lnTo>
                    <a:lnTo>
                      <a:pt x="665" y="50"/>
                    </a:lnTo>
                    <a:lnTo>
                      <a:pt x="49" y="640"/>
                    </a:lnTo>
                    <a:lnTo>
                      <a:pt x="25" y="690"/>
                    </a:lnTo>
                    <a:lnTo>
                      <a:pt x="0" y="763"/>
                    </a:lnTo>
                    <a:lnTo>
                      <a:pt x="25" y="813"/>
                    </a:lnTo>
                    <a:lnTo>
                      <a:pt x="49" y="862"/>
                    </a:lnTo>
                    <a:lnTo>
                      <a:pt x="99" y="911"/>
                    </a:lnTo>
                    <a:lnTo>
                      <a:pt x="222" y="911"/>
                    </a:lnTo>
                    <a:lnTo>
                      <a:pt x="271" y="862"/>
                    </a:lnTo>
                    <a:lnTo>
                      <a:pt x="886" y="271"/>
                    </a:lnTo>
                    <a:lnTo>
                      <a:pt x="911" y="222"/>
                    </a:lnTo>
                    <a:lnTo>
                      <a:pt x="935" y="173"/>
                    </a:lnTo>
                    <a:lnTo>
                      <a:pt x="911" y="99"/>
                    </a:lnTo>
                    <a:lnTo>
                      <a:pt x="886" y="50"/>
                    </a:lnTo>
                    <a:lnTo>
                      <a:pt x="837" y="25"/>
                    </a:lnTo>
                    <a:lnTo>
                      <a:pt x="763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4;p19"/>
              <p:cNvSpPr/>
              <p:nvPr/>
            </p:nvSpPr>
            <p:spPr>
              <a:xfrm>
                <a:off x="3599843" y="3172729"/>
                <a:ext cx="45773" cy="46976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36" extrusionOk="0">
                    <a:moveTo>
                      <a:pt x="149" y="1"/>
                    </a:moveTo>
                    <a:lnTo>
                      <a:pt x="99" y="25"/>
                    </a:lnTo>
                    <a:lnTo>
                      <a:pt x="50" y="50"/>
                    </a:lnTo>
                    <a:lnTo>
                      <a:pt x="1" y="99"/>
                    </a:lnTo>
                    <a:lnTo>
                      <a:pt x="1" y="148"/>
                    </a:lnTo>
                    <a:lnTo>
                      <a:pt x="1" y="222"/>
                    </a:lnTo>
                    <a:lnTo>
                      <a:pt x="50" y="271"/>
                    </a:lnTo>
                    <a:lnTo>
                      <a:pt x="641" y="886"/>
                    </a:lnTo>
                    <a:lnTo>
                      <a:pt x="690" y="911"/>
                    </a:lnTo>
                    <a:lnTo>
                      <a:pt x="764" y="936"/>
                    </a:lnTo>
                    <a:lnTo>
                      <a:pt x="813" y="911"/>
                    </a:lnTo>
                    <a:lnTo>
                      <a:pt x="862" y="886"/>
                    </a:lnTo>
                    <a:lnTo>
                      <a:pt x="887" y="837"/>
                    </a:lnTo>
                    <a:lnTo>
                      <a:pt x="911" y="763"/>
                    </a:lnTo>
                    <a:lnTo>
                      <a:pt x="887" y="714"/>
                    </a:lnTo>
                    <a:lnTo>
                      <a:pt x="862" y="665"/>
                    </a:lnTo>
                    <a:lnTo>
                      <a:pt x="272" y="50"/>
                    </a:lnTo>
                    <a:lnTo>
                      <a:pt x="222" y="25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5;p19"/>
              <p:cNvSpPr/>
              <p:nvPr/>
            </p:nvSpPr>
            <p:spPr>
              <a:xfrm>
                <a:off x="3633219" y="3129518"/>
                <a:ext cx="51896" cy="37089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739" extrusionOk="0">
                    <a:moveTo>
                      <a:pt x="123" y="0"/>
                    </a:moveTo>
                    <a:lnTo>
                      <a:pt x="49" y="25"/>
                    </a:lnTo>
                    <a:lnTo>
                      <a:pt x="25" y="74"/>
                    </a:lnTo>
                    <a:lnTo>
                      <a:pt x="0" y="124"/>
                    </a:lnTo>
                    <a:lnTo>
                      <a:pt x="0" y="197"/>
                    </a:lnTo>
                    <a:lnTo>
                      <a:pt x="25" y="247"/>
                    </a:lnTo>
                    <a:lnTo>
                      <a:pt x="74" y="296"/>
                    </a:lnTo>
                    <a:lnTo>
                      <a:pt x="812" y="714"/>
                    </a:lnTo>
                    <a:lnTo>
                      <a:pt x="886" y="739"/>
                    </a:lnTo>
                    <a:lnTo>
                      <a:pt x="960" y="739"/>
                    </a:lnTo>
                    <a:lnTo>
                      <a:pt x="1009" y="665"/>
                    </a:lnTo>
                    <a:lnTo>
                      <a:pt x="1034" y="616"/>
                    </a:lnTo>
                    <a:lnTo>
                      <a:pt x="1034" y="566"/>
                    </a:lnTo>
                    <a:lnTo>
                      <a:pt x="1009" y="493"/>
                    </a:lnTo>
                    <a:lnTo>
                      <a:pt x="960" y="468"/>
                    </a:lnTo>
                    <a:lnTo>
                      <a:pt x="222" y="25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6;p19"/>
              <p:cNvSpPr/>
              <p:nvPr/>
            </p:nvSpPr>
            <p:spPr>
              <a:xfrm>
                <a:off x="3654199" y="3078879"/>
                <a:ext cx="56865" cy="2720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542" extrusionOk="0">
                    <a:moveTo>
                      <a:pt x="124" y="1"/>
                    </a:moveTo>
                    <a:lnTo>
                      <a:pt x="74" y="25"/>
                    </a:lnTo>
                    <a:lnTo>
                      <a:pt x="25" y="74"/>
                    </a:lnTo>
                    <a:lnTo>
                      <a:pt x="1" y="124"/>
                    </a:lnTo>
                    <a:lnTo>
                      <a:pt x="1" y="173"/>
                    </a:lnTo>
                    <a:lnTo>
                      <a:pt x="25" y="222"/>
                    </a:lnTo>
                    <a:lnTo>
                      <a:pt x="50" y="271"/>
                    </a:lnTo>
                    <a:lnTo>
                      <a:pt x="99" y="296"/>
                    </a:lnTo>
                    <a:lnTo>
                      <a:pt x="936" y="542"/>
                    </a:lnTo>
                    <a:lnTo>
                      <a:pt x="1034" y="542"/>
                    </a:lnTo>
                    <a:lnTo>
                      <a:pt x="1059" y="517"/>
                    </a:lnTo>
                    <a:lnTo>
                      <a:pt x="1108" y="468"/>
                    </a:lnTo>
                    <a:lnTo>
                      <a:pt x="1132" y="444"/>
                    </a:lnTo>
                    <a:lnTo>
                      <a:pt x="1132" y="370"/>
                    </a:lnTo>
                    <a:lnTo>
                      <a:pt x="1108" y="321"/>
                    </a:lnTo>
                    <a:lnTo>
                      <a:pt x="1059" y="271"/>
                    </a:lnTo>
                    <a:lnTo>
                      <a:pt x="1009" y="247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7;p19"/>
              <p:cNvSpPr/>
              <p:nvPr/>
            </p:nvSpPr>
            <p:spPr>
              <a:xfrm>
                <a:off x="3661627" y="3024526"/>
                <a:ext cx="58070" cy="1611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21" extrusionOk="0">
                    <a:moveTo>
                      <a:pt x="148" y="1"/>
                    </a:moveTo>
                    <a:lnTo>
                      <a:pt x="74" y="26"/>
                    </a:lnTo>
                    <a:lnTo>
                      <a:pt x="25" y="50"/>
                    </a:lnTo>
                    <a:lnTo>
                      <a:pt x="0" y="99"/>
                    </a:lnTo>
                    <a:lnTo>
                      <a:pt x="0" y="149"/>
                    </a:lnTo>
                    <a:lnTo>
                      <a:pt x="0" y="222"/>
                    </a:lnTo>
                    <a:lnTo>
                      <a:pt x="25" y="272"/>
                    </a:lnTo>
                    <a:lnTo>
                      <a:pt x="74" y="296"/>
                    </a:lnTo>
                    <a:lnTo>
                      <a:pt x="148" y="321"/>
                    </a:lnTo>
                    <a:lnTo>
                      <a:pt x="1058" y="321"/>
                    </a:lnTo>
                    <a:lnTo>
                      <a:pt x="1107" y="272"/>
                    </a:lnTo>
                    <a:lnTo>
                      <a:pt x="1132" y="222"/>
                    </a:lnTo>
                    <a:lnTo>
                      <a:pt x="1157" y="173"/>
                    </a:lnTo>
                    <a:lnTo>
                      <a:pt x="1132" y="124"/>
                    </a:lnTo>
                    <a:lnTo>
                      <a:pt x="1107" y="75"/>
                    </a:lnTo>
                    <a:lnTo>
                      <a:pt x="1058" y="26"/>
                    </a:lnTo>
                    <a:lnTo>
                      <a:pt x="1009" y="26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8;p19"/>
              <p:cNvSpPr/>
              <p:nvPr/>
            </p:nvSpPr>
            <p:spPr>
              <a:xfrm>
                <a:off x="3654199" y="2960336"/>
                <a:ext cx="56865" cy="25997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518" extrusionOk="0">
                    <a:moveTo>
                      <a:pt x="936" y="0"/>
                    </a:moveTo>
                    <a:lnTo>
                      <a:pt x="124" y="222"/>
                    </a:lnTo>
                    <a:lnTo>
                      <a:pt x="50" y="247"/>
                    </a:lnTo>
                    <a:lnTo>
                      <a:pt x="25" y="271"/>
                    </a:lnTo>
                    <a:lnTo>
                      <a:pt x="1" y="345"/>
                    </a:lnTo>
                    <a:lnTo>
                      <a:pt x="1" y="394"/>
                    </a:lnTo>
                    <a:lnTo>
                      <a:pt x="25" y="443"/>
                    </a:lnTo>
                    <a:lnTo>
                      <a:pt x="50" y="493"/>
                    </a:lnTo>
                    <a:lnTo>
                      <a:pt x="99" y="517"/>
                    </a:lnTo>
                    <a:lnTo>
                      <a:pt x="197" y="517"/>
                    </a:lnTo>
                    <a:lnTo>
                      <a:pt x="1009" y="296"/>
                    </a:lnTo>
                    <a:lnTo>
                      <a:pt x="1083" y="271"/>
                    </a:lnTo>
                    <a:lnTo>
                      <a:pt x="1108" y="222"/>
                    </a:lnTo>
                    <a:lnTo>
                      <a:pt x="1132" y="173"/>
                    </a:lnTo>
                    <a:lnTo>
                      <a:pt x="1132" y="99"/>
                    </a:lnTo>
                    <a:lnTo>
                      <a:pt x="1108" y="50"/>
                    </a:lnTo>
                    <a:lnTo>
                      <a:pt x="1059" y="25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9;p19"/>
              <p:cNvSpPr/>
              <p:nvPr/>
            </p:nvSpPr>
            <p:spPr>
              <a:xfrm>
                <a:off x="3633219" y="2898605"/>
                <a:ext cx="53151" cy="37089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739" extrusionOk="0">
                    <a:moveTo>
                      <a:pt x="886" y="0"/>
                    </a:moveTo>
                    <a:lnTo>
                      <a:pt x="812" y="25"/>
                    </a:lnTo>
                    <a:lnTo>
                      <a:pt x="74" y="443"/>
                    </a:lnTo>
                    <a:lnTo>
                      <a:pt x="25" y="492"/>
                    </a:lnTo>
                    <a:lnTo>
                      <a:pt x="0" y="542"/>
                    </a:lnTo>
                    <a:lnTo>
                      <a:pt x="0" y="591"/>
                    </a:lnTo>
                    <a:lnTo>
                      <a:pt x="25" y="665"/>
                    </a:lnTo>
                    <a:lnTo>
                      <a:pt x="74" y="714"/>
                    </a:lnTo>
                    <a:lnTo>
                      <a:pt x="148" y="738"/>
                    </a:lnTo>
                    <a:lnTo>
                      <a:pt x="222" y="714"/>
                    </a:lnTo>
                    <a:lnTo>
                      <a:pt x="984" y="295"/>
                    </a:lnTo>
                    <a:lnTo>
                      <a:pt x="1009" y="246"/>
                    </a:lnTo>
                    <a:lnTo>
                      <a:pt x="1034" y="197"/>
                    </a:lnTo>
                    <a:lnTo>
                      <a:pt x="1058" y="148"/>
                    </a:lnTo>
                    <a:lnTo>
                      <a:pt x="1034" y="99"/>
                    </a:lnTo>
                    <a:lnTo>
                      <a:pt x="984" y="49"/>
                    </a:lnTo>
                    <a:lnTo>
                      <a:pt x="935" y="25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90;p19"/>
              <p:cNvSpPr/>
              <p:nvPr/>
            </p:nvSpPr>
            <p:spPr>
              <a:xfrm>
                <a:off x="3599843" y="2846711"/>
                <a:ext cx="45773" cy="45771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extrusionOk="0">
                    <a:moveTo>
                      <a:pt x="714" y="1"/>
                    </a:moveTo>
                    <a:lnTo>
                      <a:pt x="665" y="50"/>
                    </a:lnTo>
                    <a:lnTo>
                      <a:pt x="50" y="640"/>
                    </a:lnTo>
                    <a:lnTo>
                      <a:pt x="1" y="690"/>
                    </a:lnTo>
                    <a:lnTo>
                      <a:pt x="1" y="764"/>
                    </a:lnTo>
                    <a:lnTo>
                      <a:pt x="1" y="813"/>
                    </a:lnTo>
                    <a:lnTo>
                      <a:pt x="50" y="862"/>
                    </a:lnTo>
                    <a:lnTo>
                      <a:pt x="99" y="887"/>
                    </a:lnTo>
                    <a:lnTo>
                      <a:pt x="149" y="911"/>
                    </a:lnTo>
                    <a:lnTo>
                      <a:pt x="198" y="887"/>
                    </a:lnTo>
                    <a:lnTo>
                      <a:pt x="272" y="862"/>
                    </a:lnTo>
                    <a:lnTo>
                      <a:pt x="862" y="271"/>
                    </a:lnTo>
                    <a:lnTo>
                      <a:pt x="911" y="222"/>
                    </a:lnTo>
                    <a:lnTo>
                      <a:pt x="911" y="148"/>
                    </a:lnTo>
                    <a:lnTo>
                      <a:pt x="911" y="99"/>
                    </a:lnTo>
                    <a:lnTo>
                      <a:pt x="887" y="50"/>
                    </a:ln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91;p19"/>
              <p:cNvSpPr/>
              <p:nvPr/>
            </p:nvSpPr>
            <p:spPr>
              <a:xfrm>
                <a:off x="3413387" y="3014689"/>
                <a:ext cx="92651" cy="23959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4774" extrusionOk="0">
                    <a:moveTo>
                      <a:pt x="862" y="0"/>
                    </a:moveTo>
                    <a:lnTo>
                      <a:pt x="812" y="25"/>
                    </a:lnTo>
                    <a:lnTo>
                      <a:pt x="763" y="74"/>
                    </a:lnTo>
                    <a:lnTo>
                      <a:pt x="763" y="148"/>
                    </a:lnTo>
                    <a:lnTo>
                      <a:pt x="763" y="2215"/>
                    </a:lnTo>
                    <a:lnTo>
                      <a:pt x="246" y="1747"/>
                    </a:lnTo>
                    <a:lnTo>
                      <a:pt x="197" y="1723"/>
                    </a:lnTo>
                    <a:lnTo>
                      <a:pt x="148" y="1698"/>
                    </a:lnTo>
                    <a:lnTo>
                      <a:pt x="99" y="1723"/>
                    </a:lnTo>
                    <a:lnTo>
                      <a:pt x="50" y="1747"/>
                    </a:lnTo>
                    <a:lnTo>
                      <a:pt x="0" y="1796"/>
                    </a:lnTo>
                    <a:lnTo>
                      <a:pt x="0" y="1870"/>
                    </a:lnTo>
                    <a:lnTo>
                      <a:pt x="0" y="1919"/>
                    </a:lnTo>
                    <a:lnTo>
                      <a:pt x="50" y="1969"/>
                    </a:lnTo>
                    <a:lnTo>
                      <a:pt x="763" y="2633"/>
                    </a:lnTo>
                    <a:lnTo>
                      <a:pt x="763" y="4601"/>
                    </a:lnTo>
                    <a:lnTo>
                      <a:pt x="763" y="4675"/>
                    </a:lnTo>
                    <a:lnTo>
                      <a:pt x="812" y="4724"/>
                    </a:lnTo>
                    <a:lnTo>
                      <a:pt x="862" y="4749"/>
                    </a:lnTo>
                    <a:lnTo>
                      <a:pt x="911" y="4774"/>
                    </a:lnTo>
                    <a:lnTo>
                      <a:pt x="985" y="4749"/>
                    </a:lnTo>
                    <a:lnTo>
                      <a:pt x="1034" y="4724"/>
                    </a:lnTo>
                    <a:lnTo>
                      <a:pt x="1058" y="4675"/>
                    </a:lnTo>
                    <a:lnTo>
                      <a:pt x="1058" y="4601"/>
                    </a:lnTo>
                    <a:lnTo>
                      <a:pt x="1058" y="2633"/>
                    </a:lnTo>
                    <a:lnTo>
                      <a:pt x="1797" y="1969"/>
                    </a:lnTo>
                    <a:lnTo>
                      <a:pt x="1821" y="1919"/>
                    </a:lnTo>
                    <a:lnTo>
                      <a:pt x="1846" y="1870"/>
                    </a:lnTo>
                    <a:lnTo>
                      <a:pt x="1821" y="1796"/>
                    </a:lnTo>
                    <a:lnTo>
                      <a:pt x="1797" y="1747"/>
                    </a:lnTo>
                    <a:lnTo>
                      <a:pt x="1747" y="1723"/>
                    </a:lnTo>
                    <a:lnTo>
                      <a:pt x="1698" y="1698"/>
                    </a:lnTo>
                    <a:lnTo>
                      <a:pt x="1624" y="1723"/>
                    </a:lnTo>
                    <a:lnTo>
                      <a:pt x="1575" y="1747"/>
                    </a:lnTo>
                    <a:lnTo>
                      <a:pt x="1058" y="2215"/>
                    </a:lnTo>
                    <a:lnTo>
                      <a:pt x="1058" y="148"/>
                    </a:lnTo>
                    <a:lnTo>
                      <a:pt x="1058" y="74"/>
                    </a:lnTo>
                    <a:lnTo>
                      <a:pt x="1034" y="25"/>
                    </a:lnTo>
                    <a:lnTo>
                      <a:pt x="985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92;p19"/>
              <p:cNvSpPr/>
              <p:nvPr/>
            </p:nvSpPr>
            <p:spPr>
              <a:xfrm>
                <a:off x="3342971" y="3029494"/>
                <a:ext cx="88987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73" extrusionOk="0">
                    <a:moveTo>
                      <a:pt x="124" y="0"/>
                    </a:moveTo>
                    <a:lnTo>
                      <a:pt x="75" y="25"/>
                    </a:lnTo>
                    <a:lnTo>
                      <a:pt x="50" y="50"/>
                    </a:lnTo>
                    <a:lnTo>
                      <a:pt x="25" y="74"/>
                    </a:lnTo>
                    <a:lnTo>
                      <a:pt x="1" y="123"/>
                    </a:lnTo>
                    <a:lnTo>
                      <a:pt x="25" y="345"/>
                    </a:lnTo>
                    <a:lnTo>
                      <a:pt x="99" y="665"/>
                    </a:lnTo>
                    <a:lnTo>
                      <a:pt x="173" y="837"/>
                    </a:lnTo>
                    <a:lnTo>
                      <a:pt x="247" y="985"/>
                    </a:lnTo>
                    <a:lnTo>
                      <a:pt x="345" y="1157"/>
                    </a:lnTo>
                    <a:lnTo>
                      <a:pt x="468" y="1305"/>
                    </a:lnTo>
                    <a:lnTo>
                      <a:pt x="616" y="1428"/>
                    </a:lnTo>
                    <a:lnTo>
                      <a:pt x="788" y="1526"/>
                    </a:lnTo>
                    <a:lnTo>
                      <a:pt x="936" y="1600"/>
                    </a:lnTo>
                    <a:lnTo>
                      <a:pt x="1108" y="1674"/>
                    </a:lnTo>
                    <a:lnTo>
                      <a:pt x="1403" y="1723"/>
                    </a:lnTo>
                    <a:lnTo>
                      <a:pt x="1649" y="1772"/>
                    </a:lnTo>
                    <a:lnTo>
                      <a:pt x="1699" y="1747"/>
                    </a:lnTo>
                    <a:lnTo>
                      <a:pt x="1723" y="1723"/>
                    </a:lnTo>
                    <a:lnTo>
                      <a:pt x="1748" y="1698"/>
                    </a:lnTo>
                    <a:lnTo>
                      <a:pt x="1772" y="1649"/>
                    </a:lnTo>
                    <a:lnTo>
                      <a:pt x="1748" y="1403"/>
                    </a:lnTo>
                    <a:lnTo>
                      <a:pt x="1674" y="1108"/>
                    </a:lnTo>
                    <a:lnTo>
                      <a:pt x="1600" y="935"/>
                    </a:lnTo>
                    <a:lnTo>
                      <a:pt x="1526" y="788"/>
                    </a:lnTo>
                    <a:lnTo>
                      <a:pt x="1428" y="616"/>
                    </a:lnTo>
                    <a:lnTo>
                      <a:pt x="1305" y="468"/>
                    </a:lnTo>
                    <a:lnTo>
                      <a:pt x="1157" y="345"/>
                    </a:lnTo>
                    <a:lnTo>
                      <a:pt x="985" y="246"/>
                    </a:lnTo>
                    <a:lnTo>
                      <a:pt x="837" y="173"/>
                    </a:lnTo>
                    <a:lnTo>
                      <a:pt x="665" y="99"/>
                    </a:lnTo>
                    <a:lnTo>
                      <a:pt x="345" y="25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93;p19"/>
              <p:cNvSpPr/>
              <p:nvPr/>
            </p:nvSpPr>
            <p:spPr>
              <a:xfrm>
                <a:off x="3342971" y="3029494"/>
                <a:ext cx="88987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73" extrusionOk="0">
                    <a:moveTo>
                      <a:pt x="75" y="0"/>
                    </a:moveTo>
                    <a:lnTo>
                      <a:pt x="50" y="25"/>
                    </a:lnTo>
                    <a:lnTo>
                      <a:pt x="25" y="74"/>
                    </a:lnTo>
                    <a:lnTo>
                      <a:pt x="1" y="99"/>
                    </a:lnTo>
                    <a:lnTo>
                      <a:pt x="173" y="173"/>
                    </a:lnTo>
                    <a:lnTo>
                      <a:pt x="321" y="246"/>
                    </a:lnTo>
                    <a:lnTo>
                      <a:pt x="493" y="345"/>
                    </a:lnTo>
                    <a:lnTo>
                      <a:pt x="616" y="468"/>
                    </a:lnTo>
                    <a:lnTo>
                      <a:pt x="739" y="616"/>
                    </a:lnTo>
                    <a:lnTo>
                      <a:pt x="862" y="788"/>
                    </a:lnTo>
                    <a:lnTo>
                      <a:pt x="936" y="935"/>
                    </a:lnTo>
                    <a:lnTo>
                      <a:pt x="985" y="1108"/>
                    </a:lnTo>
                    <a:lnTo>
                      <a:pt x="1059" y="1403"/>
                    </a:lnTo>
                    <a:lnTo>
                      <a:pt x="1083" y="1649"/>
                    </a:lnTo>
                    <a:lnTo>
                      <a:pt x="1403" y="1723"/>
                    </a:lnTo>
                    <a:lnTo>
                      <a:pt x="1649" y="1772"/>
                    </a:lnTo>
                    <a:lnTo>
                      <a:pt x="1699" y="1747"/>
                    </a:lnTo>
                    <a:lnTo>
                      <a:pt x="1723" y="1723"/>
                    </a:lnTo>
                    <a:lnTo>
                      <a:pt x="1748" y="1698"/>
                    </a:lnTo>
                    <a:lnTo>
                      <a:pt x="1772" y="1649"/>
                    </a:lnTo>
                    <a:lnTo>
                      <a:pt x="1748" y="1403"/>
                    </a:lnTo>
                    <a:lnTo>
                      <a:pt x="1674" y="1108"/>
                    </a:lnTo>
                    <a:lnTo>
                      <a:pt x="1600" y="935"/>
                    </a:lnTo>
                    <a:lnTo>
                      <a:pt x="1526" y="788"/>
                    </a:lnTo>
                    <a:lnTo>
                      <a:pt x="1428" y="616"/>
                    </a:lnTo>
                    <a:lnTo>
                      <a:pt x="1305" y="468"/>
                    </a:lnTo>
                    <a:lnTo>
                      <a:pt x="1157" y="345"/>
                    </a:lnTo>
                    <a:lnTo>
                      <a:pt x="985" y="246"/>
                    </a:lnTo>
                    <a:lnTo>
                      <a:pt x="837" y="173"/>
                    </a:lnTo>
                    <a:lnTo>
                      <a:pt x="665" y="99"/>
                    </a:lnTo>
                    <a:lnTo>
                      <a:pt x="345" y="25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4;p19"/>
              <p:cNvSpPr/>
              <p:nvPr/>
            </p:nvSpPr>
            <p:spPr>
              <a:xfrm>
                <a:off x="3487468" y="3029494"/>
                <a:ext cx="87732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1773" extrusionOk="0">
                    <a:moveTo>
                      <a:pt x="1625" y="0"/>
                    </a:moveTo>
                    <a:lnTo>
                      <a:pt x="1403" y="25"/>
                    </a:lnTo>
                    <a:lnTo>
                      <a:pt x="1108" y="99"/>
                    </a:lnTo>
                    <a:lnTo>
                      <a:pt x="936" y="173"/>
                    </a:lnTo>
                    <a:lnTo>
                      <a:pt x="764" y="246"/>
                    </a:lnTo>
                    <a:lnTo>
                      <a:pt x="616" y="345"/>
                    </a:lnTo>
                    <a:lnTo>
                      <a:pt x="468" y="468"/>
                    </a:lnTo>
                    <a:lnTo>
                      <a:pt x="345" y="616"/>
                    </a:lnTo>
                    <a:lnTo>
                      <a:pt x="222" y="788"/>
                    </a:lnTo>
                    <a:lnTo>
                      <a:pt x="148" y="935"/>
                    </a:lnTo>
                    <a:lnTo>
                      <a:pt x="99" y="1108"/>
                    </a:lnTo>
                    <a:lnTo>
                      <a:pt x="25" y="1403"/>
                    </a:lnTo>
                    <a:lnTo>
                      <a:pt x="1" y="1649"/>
                    </a:lnTo>
                    <a:lnTo>
                      <a:pt x="1" y="1698"/>
                    </a:lnTo>
                    <a:lnTo>
                      <a:pt x="25" y="1723"/>
                    </a:lnTo>
                    <a:lnTo>
                      <a:pt x="75" y="1747"/>
                    </a:lnTo>
                    <a:lnTo>
                      <a:pt x="124" y="1772"/>
                    </a:lnTo>
                    <a:lnTo>
                      <a:pt x="345" y="1723"/>
                    </a:lnTo>
                    <a:lnTo>
                      <a:pt x="640" y="1674"/>
                    </a:lnTo>
                    <a:lnTo>
                      <a:pt x="813" y="1600"/>
                    </a:lnTo>
                    <a:lnTo>
                      <a:pt x="985" y="1526"/>
                    </a:lnTo>
                    <a:lnTo>
                      <a:pt x="1133" y="1428"/>
                    </a:lnTo>
                    <a:lnTo>
                      <a:pt x="1280" y="1305"/>
                    </a:lnTo>
                    <a:lnTo>
                      <a:pt x="1403" y="1157"/>
                    </a:lnTo>
                    <a:lnTo>
                      <a:pt x="1526" y="985"/>
                    </a:lnTo>
                    <a:lnTo>
                      <a:pt x="1600" y="837"/>
                    </a:lnTo>
                    <a:lnTo>
                      <a:pt x="1649" y="665"/>
                    </a:lnTo>
                    <a:lnTo>
                      <a:pt x="1723" y="345"/>
                    </a:lnTo>
                    <a:lnTo>
                      <a:pt x="1748" y="123"/>
                    </a:lnTo>
                    <a:lnTo>
                      <a:pt x="1748" y="74"/>
                    </a:lnTo>
                    <a:lnTo>
                      <a:pt x="1723" y="50"/>
                    </a:lnTo>
                    <a:lnTo>
                      <a:pt x="1674" y="25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5;p19"/>
              <p:cNvSpPr/>
              <p:nvPr/>
            </p:nvSpPr>
            <p:spPr>
              <a:xfrm>
                <a:off x="3487468" y="3029494"/>
                <a:ext cx="87732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1773" extrusionOk="0">
                    <a:moveTo>
                      <a:pt x="1625" y="0"/>
                    </a:moveTo>
                    <a:lnTo>
                      <a:pt x="1354" y="50"/>
                    </a:lnTo>
                    <a:lnTo>
                      <a:pt x="1182" y="74"/>
                    </a:lnTo>
                    <a:lnTo>
                      <a:pt x="985" y="148"/>
                    </a:lnTo>
                    <a:lnTo>
                      <a:pt x="960" y="369"/>
                    </a:lnTo>
                    <a:lnTo>
                      <a:pt x="862" y="665"/>
                    </a:lnTo>
                    <a:lnTo>
                      <a:pt x="813" y="812"/>
                    </a:lnTo>
                    <a:lnTo>
                      <a:pt x="739" y="960"/>
                    </a:lnTo>
                    <a:lnTo>
                      <a:pt x="640" y="1083"/>
                    </a:lnTo>
                    <a:lnTo>
                      <a:pt x="542" y="1206"/>
                    </a:lnTo>
                    <a:lnTo>
                      <a:pt x="419" y="1329"/>
                    </a:lnTo>
                    <a:lnTo>
                      <a:pt x="271" y="1403"/>
                    </a:lnTo>
                    <a:lnTo>
                      <a:pt x="148" y="1477"/>
                    </a:lnTo>
                    <a:lnTo>
                      <a:pt x="1" y="1551"/>
                    </a:lnTo>
                    <a:lnTo>
                      <a:pt x="1" y="1649"/>
                    </a:lnTo>
                    <a:lnTo>
                      <a:pt x="1" y="1698"/>
                    </a:lnTo>
                    <a:lnTo>
                      <a:pt x="25" y="1723"/>
                    </a:lnTo>
                    <a:lnTo>
                      <a:pt x="75" y="1747"/>
                    </a:lnTo>
                    <a:lnTo>
                      <a:pt x="124" y="1772"/>
                    </a:lnTo>
                    <a:lnTo>
                      <a:pt x="345" y="1723"/>
                    </a:lnTo>
                    <a:lnTo>
                      <a:pt x="640" y="1674"/>
                    </a:lnTo>
                    <a:lnTo>
                      <a:pt x="813" y="1600"/>
                    </a:lnTo>
                    <a:lnTo>
                      <a:pt x="985" y="1526"/>
                    </a:lnTo>
                    <a:lnTo>
                      <a:pt x="1133" y="1428"/>
                    </a:lnTo>
                    <a:lnTo>
                      <a:pt x="1280" y="1305"/>
                    </a:lnTo>
                    <a:lnTo>
                      <a:pt x="1403" y="1157"/>
                    </a:lnTo>
                    <a:lnTo>
                      <a:pt x="1526" y="985"/>
                    </a:lnTo>
                    <a:lnTo>
                      <a:pt x="1600" y="837"/>
                    </a:lnTo>
                    <a:lnTo>
                      <a:pt x="1649" y="665"/>
                    </a:lnTo>
                    <a:lnTo>
                      <a:pt x="1723" y="345"/>
                    </a:lnTo>
                    <a:lnTo>
                      <a:pt x="1748" y="123"/>
                    </a:lnTo>
                    <a:lnTo>
                      <a:pt x="1748" y="74"/>
                    </a:lnTo>
                    <a:lnTo>
                      <a:pt x="1723" y="50"/>
                    </a:lnTo>
                    <a:lnTo>
                      <a:pt x="1674" y="25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6;p19"/>
              <p:cNvSpPr/>
              <p:nvPr/>
            </p:nvSpPr>
            <p:spPr>
              <a:xfrm>
                <a:off x="3429448" y="2925757"/>
                <a:ext cx="59325" cy="12105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12" extrusionOk="0">
                    <a:moveTo>
                      <a:pt x="591" y="1"/>
                    </a:moveTo>
                    <a:lnTo>
                      <a:pt x="542" y="25"/>
                    </a:lnTo>
                    <a:lnTo>
                      <a:pt x="517" y="50"/>
                    </a:lnTo>
                    <a:lnTo>
                      <a:pt x="369" y="222"/>
                    </a:lnTo>
                    <a:lnTo>
                      <a:pt x="197" y="493"/>
                    </a:lnTo>
                    <a:lnTo>
                      <a:pt x="123" y="665"/>
                    </a:lnTo>
                    <a:lnTo>
                      <a:pt x="74" y="837"/>
                    </a:lnTo>
                    <a:lnTo>
                      <a:pt x="25" y="1009"/>
                    </a:lnTo>
                    <a:lnTo>
                      <a:pt x="0" y="1206"/>
                    </a:lnTo>
                    <a:lnTo>
                      <a:pt x="25" y="1403"/>
                    </a:lnTo>
                    <a:lnTo>
                      <a:pt x="74" y="1600"/>
                    </a:lnTo>
                    <a:lnTo>
                      <a:pt x="123" y="1772"/>
                    </a:lnTo>
                    <a:lnTo>
                      <a:pt x="197" y="1920"/>
                    </a:lnTo>
                    <a:lnTo>
                      <a:pt x="369" y="2190"/>
                    </a:lnTo>
                    <a:lnTo>
                      <a:pt x="517" y="2363"/>
                    </a:lnTo>
                    <a:lnTo>
                      <a:pt x="542" y="2412"/>
                    </a:lnTo>
                    <a:lnTo>
                      <a:pt x="640" y="2412"/>
                    </a:lnTo>
                    <a:lnTo>
                      <a:pt x="665" y="2363"/>
                    </a:lnTo>
                    <a:lnTo>
                      <a:pt x="812" y="2190"/>
                    </a:lnTo>
                    <a:lnTo>
                      <a:pt x="984" y="1920"/>
                    </a:lnTo>
                    <a:lnTo>
                      <a:pt x="1058" y="1772"/>
                    </a:lnTo>
                    <a:lnTo>
                      <a:pt x="1132" y="1600"/>
                    </a:lnTo>
                    <a:lnTo>
                      <a:pt x="1157" y="1403"/>
                    </a:lnTo>
                    <a:lnTo>
                      <a:pt x="1181" y="1206"/>
                    </a:lnTo>
                    <a:lnTo>
                      <a:pt x="1157" y="1009"/>
                    </a:lnTo>
                    <a:lnTo>
                      <a:pt x="1132" y="837"/>
                    </a:lnTo>
                    <a:lnTo>
                      <a:pt x="1058" y="665"/>
                    </a:lnTo>
                    <a:lnTo>
                      <a:pt x="984" y="493"/>
                    </a:lnTo>
                    <a:lnTo>
                      <a:pt x="812" y="222"/>
                    </a:lnTo>
                    <a:lnTo>
                      <a:pt x="665" y="50"/>
                    </a:lnTo>
                    <a:lnTo>
                      <a:pt x="640" y="25"/>
                    </a:lnTo>
                    <a:lnTo>
                      <a:pt x="591" y="1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7;p19"/>
              <p:cNvSpPr/>
              <p:nvPr/>
            </p:nvSpPr>
            <p:spPr>
              <a:xfrm>
                <a:off x="3442999" y="2925757"/>
                <a:ext cx="45773" cy="12105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412" extrusionOk="0">
                    <a:moveTo>
                      <a:pt x="321" y="1"/>
                    </a:moveTo>
                    <a:lnTo>
                      <a:pt x="272" y="25"/>
                    </a:lnTo>
                    <a:lnTo>
                      <a:pt x="247" y="50"/>
                    </a:lnTo>
                    <a:lnTo>
                      <a:pt x="124" y="197"/>
                    </a:lnTo>
                    <a:lnTo>
                      <a:pt x="1" y="394"/>
                    </a:lnTo>
                    <a:lnTo>
                      <a:pt x="75" y="566"/>
                    </a:lnTo>
                    <a:lnTo>
                      <a:pt x="173" y="763"/>
                    </a:lnTo>
                    <a:lnTo>
                      <a:pt x="222" y="985"/>
                    </a:lnTo>
                    <a:lnTo>
                      <a:pt x="247" y="1206"/>
                    </a:lnTo>
                    <a:lnTo>
                      <a:pt x="222" y="1428"/>
                    </a:lnTo>
                    <a:lnTo>
                      <a:pt x="173" y="1649"/>
                    </a:lnTo>
                    <a:lnTo>
                      <a:pt x="75" y="1846"/>
                    </a:lnTo>
                    <a:lnTo>
                      <a:pt x="1" y="2018"/>
                    </a:lnTo>
                    <a:lnTo>
                      <a:pt x="124" y="2215"/>
                    </a:lnTo>
                    <a:lnTo>
                      <a:pt x="247" y="2363"/>
                    </a:lnTo>
                    <a:lnTo>
                      <a:pt x="272" y="2412"/>
                    </a:lnTo>
                    <a:lnTo>
                      <a:pt x="370" y="2412"/>
                    </a:lnTo>
                    <a:lnTo>
                      <a:pt x="395" y="2363"/>
                    </a:lnTo>
                    <a:lnTo>
                      <a:pt x="542" y="2190"/>
                    </a:lnTo>
                    <a:lnTo>
                      <a:pt x="714" y="1920"/>
                    </a:lnTo>
                    <a:lnTo>
                      <a:pt x="788" y="1772"/>
                    </a:lnTo>
                    <a:lnTo>
                      <a:pt x="862" y="1600"/>
                    </a:lnTo>
                    <a:lnTo>
                      <a:pt x="887" y="1403"/>
                    </a:lnTo>
                    <a:lnTo>
                      <a:pt x="911" y="1206"/>
                    </a:lnTo>
                    <a:lnTo>
                      <a:pt x="887" y="1009"/>
                    </a:lnTo>
                    <a:lnTo>
                      <a:pt x="862" y="837"/>
                    </a:lnTo>
                    <a:lnTo>
                      <a:pt x="788" y="665"/>
                    </a:lnTo>
                    <a:lnTo>
                      <a:pt x="714" y="493"/>
                    </a:lnTo>
                    <a:lnTo>
                      <a:pt x="542" y="222"/>
                    </a:lnTo>
                    <a:lnTo>
                      <a:pt x="395" y="50"/>
                    </a:lnTo>
                    <a:lnTo>
                      <a:pt x="370" y="25"/>
                    </a:lnTo>
                    <a:lnTo>
                      <a:pt x="321" y="1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98;p19"/>
              <p:cNvSpPr/>
              <p:nvPr/>
            </p:nvSpPr>
            <p:spPr>
              <a:xfrm>
                <a:off x="3398581" y="3227083"/>
                <a:ext cx="122313" cy="133398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58" extrusionOk="0">
                    <a:moveTo>
                      <a:pt x="714" y="0"/>
                    </a:moveTo>
                    <a:lnTo>
                      <a:pt x="566" y="25"/>
                    </a:lnTo>
                    <a:lnTo>
                      <a:pt x="443" y="50"/>
                    </a:lnTo>
                    <a:lnTo>
                      <a:pt x="320" y="123"/>
                    </a:lnTo>
                    <a:lnTo>
                      <a:pt x="197" y="222"/>
                    </a:lnTo>
                    <a:lnTo>
                      <a:pt x="123" y="320"/>
                    </a:lnTo>
                    <a:lnTo>
                      <a:pt x="49" y="443"/>
                    </a:lnTo>
                    <a:lnTo>
                      <a:pt x="0" y="591"/>
                    </a:lnTo>
                    <a:lnTo>
                      <a:pt x="0" y="739"/>
                    </a:lnTo>
                    <a:lnTo>
                      <a:pt x="0" y="1920"/>
                    </a:lnTo>
                    <a:lnTo>
                      <a:pt x="0" y="2067"/>
                    </a:lnTo>
                    <a:lnTo>
                      <a:pt x="49" y="2215"/>
                    </a:lnTo>
                    <a:lnTo>
                      <a:pt x="123" y="2338"/>
                    </a:lnTo>
                    <a:lnTo>
                      <a:pt x="197" y="2461"/>
                    </a:lnTo>
                    <a:lnTo>
                      <a:pt x="320" y="2535"/>
                    </a:lnTo>
                    <a:lnTo>
                      <a:pt x="443" y="2609"/>
                    </a:lnTo>
                    <a:lnTo>
                      <a:pt x="566" y="2658"/>
                    </a:lnTo>
                    <a:lnTo>
                      <a:pt x="1846" y="2658"/>
                    </a:lnTo>
                    <a:lnTo>
                      <a:pt x="1993" y="2609"/>
                    </a:lnTo>
                    <a:lnTo>
                      <a:pt x="2116" y="2535"/>
                    </a:lnTo>
                    <a:lnTo>
                      <a:pt x="2215" y="2461"/>
                    </a:lnTo>
                    <a:lnTo>
                      <a:pt x="2313" y="2338"/>
                    </a:lnTo>
                    <a:lnTo>
                      <a:pt x="2387" y="2215"/>
                    </a:lnTo>
                    <a:lnTo>
                      <a:pt x="2411" y="2067"/>
                    </a:lnTo>
                    <a:lnTo>
                      <a:pt x="2436" y="1920"/>
                    </a:lnTo>
                    <a:lnTo>
                      <a:pt x="2436" y="739"/>
                    </a:lnTo>
                    <a:lnTo>
                      <a:pt x="2411" y="591"/>
                    </a:lnTo>
                    <a:lnTo>
                      <a:pt x="2387" y="443"/>
                    </a:lnTo>
                    <a:lnTo>
                      <a:pt x="2313" y="320"/>
                    </a:lnTo>
                    <a:lnTo>
                      <a:pt x="2215" y="222"/>
                    </a:lnTo>
                    <a:lnTo>
                      <a:pt x="2116" y="123"/>
                    </a:lnTo>
                    <a:lnTo>
                      <a:pt x="1993" y="50"/>
                    </a:lnTo>
                    <a:lnTo>
                      <a:pt x="1846" y="25"/>
                    </a:lnTo>
                    <a:lnTo>
                      <a:pt x="1698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99;p19"/>
              <p:cNvSpPr/>
              <p:nvPr/>
            </p:nvSpPr>
            <p:spPr>
              <a:xfrm>
                <a:off x="3439335" y="3227083"/>
                <a:ext cx="81559" cy="133398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658" extrusionOk="0">
                    <a:moveTo>
                      <a:pt x="0" y="0"/>
                    </a:moveTo>
                    <a:lnTo>
                      <a:pt x="148" y="25"/>
                    </a:lnTo>
                    <a:lnTo>
                      <a:pt x="271" y="50"/>
                    </a:lnTo>
                    <a:lnTo>
                      <a:pt x="394" y="123"/>
                    </a:lnTo>
                    <a:lnTo>
                      <a:pt x="517" y="222"/>
                    </a:lnTo>
                    <a:lnTo>
                      <a:pt x="591" y="320"/>
                    </a:lnTo>
                    <a:lnTo>
                      <a:pt x="664" y="443"/>
                    </a:lnTo>
                    <a:lnTo>
                      <a:pt x="714" y="591"/>
                    </a:lnTo>
                    <a:lnTo>
                      <a:pt x="714" y="739"/>
                    </a:lnTo>
                    <a:lnTo>
                      <a:pt x="714" y="1920"/>
                    </a:lnTo>
                    <a:lnTo>
                      <a:pt x="714" y="2067"/>
                    </a:lnTo>
                    <a:lnTo>
                      <a:pt x="664" y="2215"/>
                    </a:lnTo>
                    <a:lnTo>
                      <a:pt x="591" y="2338"/>
                    </a:lnTo>
                    <a:lnTo>
                      <a:pt x="517" y="2461"/>
                    </a:lnTo>
                    <a:lnTo>
                      <a:pt x="394" y="2535"/>
                    </a:lnTo>
                    <a:lnTo>
                      <a:pt x="271" y="2609"/>
                    </a:lnTo>
                    <a:lnTo>
                      <a:pt x="148" y="2658"/>
                    </a:lnTo>
                    <a:lnTo>
                      <a:pt x="1034" y="2658"/>
                    </a:lnTo>
                    <a:lnTo>
                      <a:pt x="1181" y="2609"/>
                    </a:lnTo>
                    <a:lnTo>
                      <a:pt x="1304" y="2535"/>
                    </a:lnTo>
                    <a:lnTo>
                      <a:pt x="1403" y="2461"/>
                    </a:lnTo>
                    <a:lnTo>
                      <a:pt x="1501" y="2338"/>
                    </a:lnTo>
                    <a:lnTo>
                      <a:pt x="1575" y="2215"/>
                    </a:lnTo>
                    <a:lnTo>
                      <a:pt x="1599" y="2067"/>
                    </a:lnTo>
                    <a:lnTo>
                      <a:pt x="1624" y="1920"/>
                    </a:lnTo>
                    <a:lnTo>
                      <a:pt x="1624" y="739"/>
                    </a:lnTo>
                    <a:lnTo>
                      <a:pt x="1599" y="591"/>
                    </a:lnTo>
                    <a:lnTo>
                      <a:pt x="1575" y="443"/>
                    </a:lnTo>
                    <a:lnTo>
                      <a:pt x="1501" y="320"/>
                    </a:lnTo>
                    <a:lnTo>
                      <a:pt x="1403" y="222"/>
                    </a:lnTo>
                    <a:lnTo>
                      <a:pt x="1304" y="123"/>
                    </a:lnTo>
                    <a:lnTo>
                      <a:pt x="1181" y="50"/>
                    </a:lnTo>
                    <a:lnTo>
                      <a:pt x="1034" y="25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00;p19"/>
              <p:cNvSpPr/>
              <p:nvPr/>
            </p:nvSpPr>
            <p:spPr>
              <a:xfrm>
                <a:off x="3372633" y="3219655"/>
                <a:ext cx="181587" cy="43262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862" extrusionOk="0">
                    <a:moveTo>
                      <a:pt x="3248" y="1"/>
                    </a:moveTo>
                    <a:lnTo>
                      <a:pt x="320" y="173"/>
                    </a:lnTo>
                    <a:lnTo>
                      <a:pt x="197" y="222"/>
                    </a:lnTo>
                    <a:lnTo>
                      <a:pt x="99" y="296"/>
                    </a:lnTo>
                    <a:lnTo>
                      <a:pt x="25" y="394"/>
                    </a:lnTo>
                    <a:lnTo>
                      <a:pt x="0" y="542"/>
                    </a:lnTo>
                    <a:lnTo>
                      <a:pt x="0" y="591"/>
                    </a:lnTo>
                    <a:lnTo>
                      <a:pt x="25" y="665"/>
                    </a:lnTo>
                    <a:lnTo>
                      <a:pt x="99" y="788"/>
                    </a:lnTo>
                    <a:lnTo>
                      <a:pt x="222" y="862"/>
                    </a:lnTo>
                    <a:lnTo>
                      <a:pt x="369" y="862"/>
                    </a:lnTo>
                    <a:lnTo>
                      <a:pt x="3298" y="690"/>
                    </a:lnTo>
                    <a:lnTo>
                      <a:pt x="3421" y="665"/>
                    </a:lnTo>
                    <a:lnTo>
                      <a:pt x="3519" y="591"/>
                    </a:lnTo>
                    <a:lnTo>
                      <a:pt x="3593" y="493"/>
                    </a:lnTo>
                    <a:lnTo>
                      <a:pt x="3617" y="345"/>
                    </a:lnTo>
                    <a:lnTo>
                      <a:pt x="3617" y="271"/>
                    </a:lnTo>
                    <a:lnTo>
                      <a:pt x="3593" y="222"/>
                    </a:lnTo>
                    <a:lnTo>
                      <a:pt x="3519" y="99"/>
                    </a:lnTo>
                    <a:lnTo>
                      <a:pt x="3396" y="25"/>
                    </a:lnTo>
                    <a:lnTo>
                      <a:pt x="3322" y="25"/>
                    </a:lnTo>
                    <a:lnTo>
                      <a:pt x="3248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01;p19"/>
              <p:cNvSpPr/>
              <p:nvPr/>
            </p:nvSpPr>
            <p:spPr>
              <a:xfrm>
                <a:off x="3372633" y="3290068"/>
                <a:ext cx="181587" cy="43262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862" extrusionOk="0">
                    <a:moveTo>
                      <a:pt x="3248" y="0"/>
                    </a:moveTo>
                    <a:lnTo>
                      <a:pt x="320" y="172"/>
                    </a:lnTo>
                    <a:lnTo>
                      <a:pt x="197" y="197"/>
                    </a:lnTo>
                    <a:lnTo>
                      <a:pt x="99" y="271"/>
                    </a:lnTo>
                    <a:lnTo>
                      <a:pt x="25" y="394"/>
                    </a:lnTo>
                    <a:lnTo>
                      <a:pt x="0" y="517"/>
                    </a:lnTo>
                    <a:lnTo>
                      <a:pt x="0" y="591"/>
                    </a:lnTo>
                    <a:lnTo>
                      <a:pt x="25" y="640"/>
                    </a:lnTo>
                    <a:lnTo>
                      <a:pt x="99" y="763"/>
                    </a:lnTo>
                    <a:lnTo>
                      <a:pt x="222" y="837"/>
                    </a:lnTo>
                    <a:lnTo>
                      <a:pt x="296" y="861"/>
                    </a:lnTo>
                    <a:lnTo>
                      <a:pt x="369" y="861"/>
                    </a:lnTo>
                    <a:lnTo>
                      <a:pt x="3298" y="689"/>
                    </a:lnTo>
                    <a:lnTo>
                      <a:pt x="3421" y="640"/>
                    </a:lnTo>
                    <a:lnTo>
                      <a:pt x="3519" y="566"/>
                    </a:lnTo>
                    <a:lnTo>
                      <a:pt x="3593" y="468"/>
                    </a:lnTo>
                    <a:lnTo>
                      <a:pt x="3617" y="320"/>
                    </a:lnTo>
                    <a:lnTo>
                      <a:pt x="3617" y="271"/>
                    </a:lnTo>
                    <a:lnTo>
                      <a:pt x="3593" y="197"/>
                    </a:lnTo>
                    <a:lnTo>
                      <a:pt x="3519" y="74"/>
                    </a:lnTo>
                    <a:lnTo>
                      <a:pt x="339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02;p19"/>
              <p:cNvSpPr/>
              <p:nvPr/>
            </p:nvSpPr>
            <p:spPr>
              <a:xfrm>
                <a:off x="3372633" y="3290068"/>
                <a:ext cx="181587" cy="43262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862" extrusionOk="0">
                    <a:moveTo>
                      <a:pt x="3248" y="0"/>
                    </a:moveTo>
                    <a:lnTo>
                      <a:pt x="320" y="172"/>
                    </a:lnTo>
                    <a:lnTo>
                      <a:pt x="197" y="197"/>
                    </a:lnTo>
                    <a:lnTo>
                      <a:pt x="99" y="271"/>
                    </a:lnTo>
                    <a:lnTo>
                      <a:pt x="25" y="394"/>
                    </a:lnTo>
                    <a:lnTo>
                      <a:pt x="0" y="517"/>
                    </a:lnTo>
                    <a:lnTo>
                      <a:pt x="0" y="591"/>
                    </a:lnTo>
                    <a:lnTo>
                      <a:pt x="25" y="640"/>
                    </a:lnTo>
                    <a:lnTo>
                      <a:pt x="99" y="763"/>
                    </a:lnTo>
                    <a:lnTo>
                      <a:pt x="222" y="837"/>
                    </a:lnTo>
                    <a:lnTo>
                      <a:pt x="296" y="861"/>
                    </a:lnTo>
                    <a:lnTo>
                      <a:pt x="369" y="861"/>
                    </a:lnTo>
                    <a:lnTo>
                      <a:pt x="3298" y="689"/>
                    </a:lnTo>
                    <a:lnTo>
                      <a:pt x="3421" y="640"/>
                    </a:lnTo>
                    <a:lnTo>
                      <a:pt x="3519" y="566"/>
                    </a:lnTo>
                    <a:lnTo>
                      <a:pt x="3593" y="468"/>
                    </a:lnTo>
                    <a:lnTo>
                      <a:pt x="3617" y="320"/>
                    </a:lnTo>
                    <a:lnTo>
                      <a:pt x="3617" y="271"/>
                    </a:lnTo>
                    <a:lnTo>
                      <a:pt x="3593" y="197"/>
                    </a:lnTo>
                    <a:lnTo>
                      <a:pt x="3519" y="74"/>
                    </a:lnTo>
                    <a:lnTo>
                      <a:pt x="339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603;p19"/>
            <p:cNvSpPr txBox="1"/>
            <p:nvPr/>
          </p:nvSpPr>
          <p:spPr>
            <a:xfrm>
              <a:off x="1597783" y="3403400"/>
              <a:ext cx="1260727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604;p19"/>
            <p:cNvSpPr txBox="1"/>
            <p:nvPr/>
          </p:nvSpPr>
          <p:spPr>
            <a:xfrm>
              <a:off x="495116" y="3745025"/>
              <a:ext cx="2363395" cy="71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Акт за собственост или документ за учредяване </a:t>
              </a:r>
              <a:endParaRPr lang="ru-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r"/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право </a:t>
              </a: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 ползване </a:t>
              </a:r>
              <a:endParaRPr lang="ru-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r"/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 сградата/помещенията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8" name="Google Shape;606;p19"/>
          <p:cNvSpPr txBox="1"/>
          <p:nvPr/>
        </p:nvSpPr>
        <p:spPr>
          <a:xfrm>
            <a:off x="3375921" y="1396192"/>
            <a:ext cx="1494442" cy="5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Дейност 1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0" name="Google Shape;608;p19"/>
          <p:cNvGrpSpPr/>
          <p:nvPr/>
        </p:nvGrpSpPr>
        <p:grpSpPr>
          <a:xfrm>
            <a:off x="2809073" y="3364722"/>
            <a:ext cx="2780129" cy="1702996"/>
            <a:chOff x="3296092" y="3220700"/>
            <a:chExt cx="2686634" cy="1645725"/>
          </a:xfrm>
        </p:grpSpPr>
        <p:grpSp>
          <p:nvGrpSpPr>
            <p:cNvPr id="71" name="Google Shape;609;p19"/>
            <p:cNvGrpSpPr/>
            <p:nvPr/>
          </p:nvGrpSpPr>
          <p:grpSpPr>
            <a:xfrm>
              <a:off x="4328491" y="3220700"/>
              <a:ext cx="485740" cy="484570"/>
              <a:chOff x="4394797" y="3635328"/>
              <a:chExt cx="370511" cy="369619"/>
            </a:xfrm>
          </p:grpSpPr>
          <p:sp>
            <p:nvSpPr>
              <p:cNvPr id="74" name="Google Shape;610;p19"/>
              <p:cNvSpPr/>
              <p:nvPr/>
            </p:nvSpPr>
            <p:spPr>
              <a:xfrm>
                <a:off x="4394797" y="3635328"/>
                <a:ext cx="370511" cy="36961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10360" extrusionOk="0">
                    <a:moveTo>
                      <a:pt x="2830" y="0"/>
                    </a:moveTo>
                    <a:lnTo>
                      <a:pt x="2535" y="25"/>
                    </a:lnTo>
                    <a:lnTo>
                      <a:pt x="2265" y="74"/>
                    </a:lnTo>
                    <a:lnTo>
                      <a:pt x="1994" y="148"/>
                    </a:lnTo>
                    <a:lnTo>
                      <a:pt x="1723" y="246"/>
                    </a:lnTo>
                    <a:lnTo>
                      <a:pt x="1477" y="394"/>
                    </a:lnTo>
                    <a:lnTo>
                      <a:pt x="1256" y="542"/>
                    </a:lnTo>
                    <a:lnTo>
                      <a:pt x="1034" y="739"/>
                    </a:lnTo>
                    <a:lnTo>
                      <a:pt x="837" y="935"/>
                    </a:lnTo>
                    <a:lnTo>
                      <a:pt x="641" y="1181"/>
                    </a:lnTo>
                    <a:lnTo>
                      <a:pt x="493" y="1428"/>
                    </a:lnTo>
                    <a:lnTo>
                      <a:pt x="345" y="1674"/>
                    </a:lnTo>
                    <a:lnTo>
                      <a:pt x="222" y="1969"/>
                    </a:lnTo>
                    <a:lnTo>
                      <a:pt x="124" y="2264"/>
                    </a:lnTo>
                    <a:lnTo>
                      <a:pt x="50" y="2584"/>
                    </a:lnTo>
                    <a:lnTo>
                      <a:pt x="25" y="2904"/>
                    </a:lnTo>
                    <a:lnTo>
                      <a:pt x="1" y="3224"/>
                    </a:lnTo>
                    <a:lnTo>
                      <a:pt x="25" y="3642"/>
                    </a:lnTo>
                    <a:lnTo>
                      <a:pt x="75" y="4060"/>
                    </a:lnTo>
                    <a:lnTo>
                      <a:pt x="124" y="4454"/>
                    </a:lnTo>
                    <a:lnTo>
                      <a:pt x="222" y="4848"/>
                    </a:lnTo>
                    <a:lnTo>
                      <a:pt x="345" y="5217"/>
                    </a:lnTo>
                    <a:lnTo>
                      <a:pt x="493" y="5586"/>
                    </a:lnTo>
                    <a:lnTo>
                      <a:pt x="641" y="5930"/>
                    </a:lnTo>
                    <a:lnTo>
                      <a:pt x="813" y="6275"/>
                    </a:lnTo>
                    <a:lnTo>
                      <a:pt x="1010" y="6595"/>
                    </a:lnTo>
                    <a:lnTo>
                      <a:pt x="1206" y="6915"/>
                    </a:lnTo>
                    <a:lnTo>
                      <a:pt x="1428" y="7210"/>
                    </a:lnTo>
                    <a:lnTo>
                      <a:pt x="1649" y="7481"/>
                    </a:lnTo>
                    <a:lnTo>
                      <a:pt x="2117" y="8022"/>
                    </a:lnTo>
                    <a:lnTo>
                      <a:pt x="2609" y="8514"/>
                    </a:lnTo>
                    <a:lnTo>
                      <a:pt x="3077" y="8932"/>
                    </a:lnTo>
                    <a:lnTo>
                      <a:pt x="3544" y="9301"/>
                    </a:lnTo>
                    <a:lnTo>
                      <a:pt x="3987" y="9621"/>
                    </a:lnTo>
                    <a:lnTo>
                      <a:pt x="4381" y="9892"/>
                    </a:lnTo>
                    <a:lnTo>
                      <a:pt x="4971" y="10236"/>
                    </a:lnTo>
                    <a:lnTo>
                      <a:pt x="5193" y="10359"/>
                    </a:lnTo>
                    <a:lnTo>
                      <a:pt x="5414" y="10236"/>
                    </a:lnTo>
                    <a:lnTo>
                      <a:pt x="6005" y="9892"/>
                    </a:lnTo>
                    <a:lnTo>
                      <a:pt x="6398" y="9646"/>
                    </a:lnTo>
                    <a:lnTo>
                      <a:pt x="6841" y="9326"/>
                    </a:lnTo>
                    <a:lnTo>
                      <a:pt x="7309" y="8957"/>
                    </a:lnTo>
                    <a:lnTo>
                      <a:pt x="7801" y="8539"/>
                    </a:lnTo>
                    <a:lnTo>
                      <a:pt x="8268" y="8071"/>
                    </a:lnTo>
                    <a:lnTo>
                      <a:pt x="8761" y="7530"/>
                    </a:lnTo>
                    <a:lnTo>
                      <a:pt x="8982" y="7259"/>
                    </a:lnTo>
                    <a:lnTo>
                      <a:pt x="9179" y="6939"/>
                    </a:lnTo>
                    <a:lnTo>
                      <a:pt x="9400" y="6644"/>
                    </a:lnTo>
                    <a:lnTo>
                      <a:pt x="9573" y="6300"/>
                    </a:lnTo>
                    <a:lnTo>
                      <a:pt x="9745" y="5980"/>
                    </a:lnTo>
                    <a:lnTo>
                      <a:pt x="9917" y="5611"/>
                    </a:lnTo>
                    <a:lnTo>
                      <a:pt x="10040" y="5241"/>
                    </a:lnTo>
                    <a:lnTo>
                      <a:pt x="10163" y="4872"/>
                    </a:lnTo>
                    <a:lnTo>
                      <a:pt x="10262" y="4479"/>
                    </a:lnTo>
                    <a:lnTo>
                      <a:pt x="10335" y="4060"/>
                    </a:lnTo>
                    <a:lnTo>
                      <a:pt x="10385" y="3642"/>
                    </a:lnTo>
                    <a:lnTo>
                      <a:pt x="10385" y="3224"/>
                    </a:lnTo>
                    <a:lnTo>
                      <a:pt x="10385" y="2904"/>
                    </a:lnTo>
                    <a:lnTo>
                      <a:pt x="10335" y="2584"/>
                    </a:lnTo>
                    <a:lnTo>
                      <a:pt x="10262" y="2264"/>
                    </a:lnTo>
                    <a:lnTo>
                      <a:pt x="10163" y="1969"/>
                    </a:lnTo>
                    <a:lnTo>
                      <a:pt x="10040" y="1674"/>
                    </a:lnTo>
                    <a:lnTo>
                      <a:pt x="9917" y="1428"/>
                    </a:lnTo>
                    <a:lnTo>
                      <a:pt x="9745" y="1181"/>
                    </a:lnTo>
                    <a:lnTo>
                      <a:pt x="9573" y="935"/>
                    </a:lnTo>
                    <a:lnTo>
                      <a:pt x="9376" y="739"/>
                    </a:lnTo>
                    <a:lnTo>
                      <a:pt x="9154" y="542"/>
                    </a:lnTo>
                    <a:lnTo>
                      <a:pt x="8908" y="394"/>
                    </a:lnTo>
                    <a:lnTo>
                      <a:pt x="8662" y="246"/>
                    </a:lnTo>
                    <a:lnTo>
                      <a:pt x="8416" y="148"/>
                    </a:lnTo>
                    <a:lnTo>
                      <a:pt x="8145" y="74"/>
                    </a:lnTo>
                    <a:lnTo>
                      <a:pt x="7850" y="25"/>
                    </a:lnTo>
                    <a:lnTo>
                      <a:pt x="7579" y="0"/>
                    </a:lnTo>
                    <a:lnTo>
                      <a:pt x="7210" y="25"/>
                    </a:lnTo>
                    <a:lnTo>
                      <a:pt x="6841" y="99"/>
                    </a:lnTo>
                    <a:lnTo>
                      <a:pt x="6521" y="222"/>
                    </a:lnTo>
                    <a:lnTo>
                      <a:pt x="6202" y="394"/>
                    </a:lnTo>
                    <a:lnTo>
                      <a:pt x="5906" y="616"/>
                    </a:lnTo>
                    <a:lnTo>
                      <a:pt x="5636" y="862"/>
                    </a:lnTo>
                    <a:lnTo>
                      <a:pt x="5414" y="1157"/>
                    </a:lnTo>
                    <a:lnTo>
                      <a:pt x="5193" y="1477"/>
                    </a:lnTo>
                    <a:lnTo>
                      <a:pt x="4996" y="1157"/>
                    </a:lnTo>
                    <a:lnTo>
                      <a:pt x="4750" y="862"/>
                    </a:lnTo>
                    <a:lnTo>
                      <a:pt x="4479" y="616"/>
                    </a:lnTo>
                    <a:lnTo>
                      <a:pt x="4208" y="394"/>
                    </a:lnTo>
                    <a:lnTo>
                      <a:pt x="3889" y="222"/>
                    </a:lnTo>
                    <a:lnTo>
                      <a:pt x="3544" y="99"/>
                    </a:lnTo>
                    <a:lnTo>
                      <a:pt x="3200" y="25"/>
                    </a:lnTo>
                    <a:lnTo>
                      <a:pt x="28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11;p19"/>
              <p:cNvSpPr/>
              <p:nvPr/>
            </p:nvSpPr>
            <p:spPr>
              <a:xfrm>
                <a:off x="4564225" y="3635328"/>
                <a:ext cx="201078" cy="369619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10360" extrusionOk="0">
                    <a:moveTo>
                      <a:pt x="2584" y="0"/>
                    </a:moveTo>
                    <a:lnTo>
                      <a:pt x="2363" y="50"/>
                    </a:lnTo>
                    <a:lnTo>
                      <a:pt x="2609" y="99"/>
                    </a:lnTo>
                    <a:lnTo>
                      <a:pt x="2855" y="197"/>
                    </a:lnTo>
                    <a:lnTo>
                      <a:pt x="3077" y="296"/>
                    </a:lnTo>
                    <a:lnTo>
                      <a:pt x="3298" y="419"/>
                    </a:lnTo>
                    <a:lnTo>
                      <a:pt x="3495" y="566"/>
                    </a:lnTo>
                    <a:lnTo>
                      <a:pt x="3692" y="739"/>
                    </a:lnTo>
                    <a:lnTo>
                      <a:pt x="3889" y="911"/>
                    </a:lnTo>
                    <a:lnTo>
                      <a:pt x="4036" y="1132"/>
                    </a:lnTo>
                    <a:lnTo>
                      <a:pt x="4184" y="1354"/>
                    </a:lnTo>
                    <a:lnTo>
                      <a:pt x="4331" y="1575"/>
                    </a:lnTo>
                    <a:lnTo>
                      <a:pt x="4454" y="1821"/>
                    </a:lnTo>
                    <a:lnTo>
                      <a:pt x="4553" y="2092"/>
                    </a:lnTo>
                    <a:lnTo>
                      <a:pt x="4627" y="2363"/>
                    </a:lnTo>
                    <a:lnTo>
                      <a:pt x="4676" y="2633"/>
                    </a:lnTo>
                    <a:lnTo>
                      <a:pt x="4701" y="2929"/>
                    </a:lnTo>
                    <a:lnTo>
                      <a:pt x="4725" y="3224"/>
                    </a:lnTo>
                    <a:lnTo>
                      <a:pt x="4725" y="3568"/>
                    </a:lnTo>
                    <a:lnTo>
                      <a:pt x="4676" y="3913"/>
                    </a:lnTo>
                    <a:lnTo>
                      <a:pt x="4627" y="4257"/>
                    </a:lnTo>
                    <a:lnTo>
                      <a:pt x="4577" y="4577"/>
                    </a:lnTo>
                    <a:lnTo>
                      <a:pt x="4504" y="4897"/>
                    </a:lnTo>
                    <a:lnTo>
                      <a:pt x="4405" y="5217"/>
                    </a:lnTo>
                    <a:lnTo>
                      <a:pt x="4282" y="5512"/>
                    </a:lnTo>
                    <a:lnTo>
                      <a:pt x="4159" y="5807"/>
                    </a:lnTo>
                    <a:lnTo>
                      <a:pt x="3889" y="6349"/>
                    </a:lnTo>
                    <a:lnTo>
                      <a:pt x="3569" y="6890"/>
                    </a:lnTo>
                    <a:lnTo>
                      <a:pt x="3224" y="7358"/>
                    </a:lnTo>
                    <a:lnTo>
                      <a:pt x="2830" y="7825"/>
                    </a:lnTo>
                    <a:lnTo>
                      <a:pt x="2461" y="8243"/>
                    </a:lnTo>
                    <a:lnTo>
                      <a:pt x="2043" y="8612"/>
                    </a:lnTo>
                    <a:lnTo>
                      <a:pt x="1649" y="8957"/>
                    </a:lnTo>
                    <a:lnTo>
                      <a:pt x="1280" y="9252"/>
                    </a:lnTo>
                    <a:lnTo>
                      <a:pt x="911" y="9523"/>
                    </a:lnTo>
                    <a:lnTo>
                      <a:pt x="567" y="9744"/>
                    </a:lnTo>
                    <a:lnTo>
                      <a:pt x="1" y="10113"/>
                    </a:lnTo>
                    <a:lnTo>
                      <a:pt x="444" y="10359"/>
                    </a:lnTo>
                    <a:lnTo>
                      <a:pt x="665" y="10236"/>
                    </a:lnTo>
                    <a:lnTo>
                      <a:pt x="1256" y="9892"/>
                    </a:lnTo>
                    <a:lnTo>
                      <a:pt x="1649" y="9646"/>
                    </a:lnTo>
                    <a:lnTo>
                      <a:pt x="2092" y="9326"/>
                    </a:lnTo>
                    <a:lnTo>
                      <a:pt x="2560" y="8957"/>
                    </a:lnTo>
                    <a:lnTo>
                      <a:pt x="3052" y="8539"/>
                    </a:lnTo>
                    <a:lnTo>
                      <a:pt x="3519" y="8071"/>
                    </a:lnTo>
                    <a:lnTo>
                      <a:pt x="4012" y="7530"/>
                    </a:lnTo>
                    <a:lnTo>
                      <a:pt x="4233" y="7259"/>
                    </a:lnTo>
                    <a:lnTo>
                      <a:pt x="4430" y="6939"/>
                    </a:lnTo>
                    <a:lnTo>
                      <a:pt x="4651" y="6644"/>
                    </a:lnTo>
                    <a:lnTo>
                      <a:pt x="4824" y="6300"/>
                    </a:lnTo>
                    <a:lnTo>
                      <a:pt x="4996" y="5980"/>
                    </a:lnTo>
                    <a:lnTo>
                      <a:pt x="5168" y="5611"/>
                    </a:lnTo>
                    <a:lnTo>
                      <a:pt x="5291" y="5241"/>
                    </a:lnTo>
                    <a:lnTo>
                      <a:pt x="5414" y="4872"/>
                    </a:lnTo>
                    <a:lnTo>
                      <a:pt x="5513" y="4479"/>
                    </a:lnTo>
                    <a:lnTo>
                      <a:pt x="5586" y="4060"/>
                    </a:lnTo>
                    <a:lnTo>
                      <a:pt x="5636" y="3642"/>
                    </a:lnTo>
                    <a:lnTo>
                      <a:pt x="5636" y="3224"/>
                    </a:lnTo>
                    <a:lnTo>
                      <a:pt x="5636" y="2904"/>
                    </a:lnTo>
                    <a:lnTo>
                      <a:pt x="5586" y="2584"/>
                    </a:lnTo>
                    <a:lnTo>
                      <a:pt x="5513" y="2264"/>
                    </a:lnTo>
                    <a:lnTo>
                      <a:pt x="5414" y="1969"/>
                    </a:lnTo>
                    <a:lnTo>
                      <a:pt x="5291" y="1674"/>
                    </a:lnTo>
                    <a:lnTo>
                      <a:pt x="5168" y="1428"/>
                    </a:lnTo>
                    <a:lnTo>
                      <a:pt x="4996" y="1181"/>
                    </a:lnTo>
                    <a:lnTo>
                      <a:pt x="4824" y="935"/>
                    </a:lnTo>
                    <a:lnTo>
                      <a:pt x="4627" y="739"/>
                    </a:lnTo>
                    <a:lnTo>
                      <a:pt x="4405" y="542"/>
                    </a:lnTo>
                    <a:lnTo>
                      <a:pt x="4159" y="394"/>
                    </a:lnTo>
                    <a:lnTo>
                      <a:pt x="3913" y="246"/>
                    </a:lnTo>
                    <a:lnTo>
                      <a:pt x="3667" y="148"/>
                    </a:lnTo>
                    <a:lnTo>
                      <a:pt x="3396" y="74"/>
                    </a:lnTo>
                    <a:lnTo>
                      <a:pt x="3101" y="25"/>
                    </a:lnTo>
                    <a:lnTo>
                      <a:pt x="28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12;p19"/>
              <p:cNvSpPr/>
              <p:nvPr/>
            </p:nvSpPr>
            <p:spPr>
              <a:xfrm>
                <a:off x="4485237" y="3724876"/>
                <a:ext cx="190518" cy="190518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5340" extrusionOk="0">
                    <a:moveTo>
                      <a:pt x="2658" y="0"/>
                    </a:moveTo>
                    <a:lnTo>
                      <a:pt x="2387" y="25"/>
                    </a:lnTo>
                    <a:lnTo>
                      <a:pt x="2116" y="49"/>
                    </a:lnTo>
                    <a:lnTo>
                      <a:pt x="1870" y="123"/>
                    </a:lnTo>
                    <a:lnTo>
                      <a:pt x="1624" y="222"/>
                    </a:lnTo>
                    <a:lnTo>
                      <a:pt x="1403" y="320"/>
                    </a:lnTo>
                    <a:lnTo>
                      <a:pt x="1181" y="468"/>
                    </a:lnTo>
                    <a:lnTo>
                      <a:pt x="960" y="615"/>
                    </a:lnTo>
                    <a:lnTo>
                      <a:pt x="788" y="788"/>
                    </a:lnTo>
                    <a:lnTo>
                      <a:pt x="615" y="984"/>
                    </a:lnTo>
                    <a:lnTo>
                      <a:pt x="443" y="1181"/>
                    </a:lnTo>
                    <a:lnTo>
                      <a:pt x="320" y="1403"/>
                    </a:lnTo>
                    <a:lnTo>
                      <a:pt x="197" y="1624"/>
                    </a:lnTo>
                    <a:lnTo>
                      <a:pt x="123" y="1870"/>
                    </a:lnTo>
                    <a:lnTo>
                      <a:pt x="49" y="2141"/>
                    </a:lnTo>
                    <a:lnTo>
                      <a:pt x="0" y="2412"/>
                    </a:lnTo>
                    <a:lnTo>
                      <a:pt x="0" y="2682"/>
                    </a:lnTo>
                    <a:lnTo>
                      <a:pt x="0" y="2953"/>
                    </a:lnTo>
                    <a:lnTo>
                      <a:pt x="49" y="3199"/>
                    </a:lnTo>
                    <a:lnTo>
                      <a:pt x="123" y="3470"/>
                    </a:lnTo>
                    <a:lnTo>
                      <a:pt x="197" y="3716"/>
                    </a:lnTo>
                    <a:lnTo>
                      <a:pt x="320" y="3937"/>
                    </a:lnTo>
                    <a:lnTo>
                      <a:pt x="443" y="4159"/>
                    </a:lnTo>
                    <a:lnTo>
                      <a:pt x="615" y="4380"/>
                    </a:lnTo>
                    <a:lnTo>
                      <a:pt x="788" y="4552"/>
                    </a:lnTo>
                    <a:lnTo>
                      <a:pt x="960" y="4725"/>
                    </a:lnTo>
                    <a:lnTo>
                      <a:pt x="1181" y="4897"/>
                    </a:lnTo>
                    <a:lnTo>
                      <a:pt x="1403" y="5020"/>
                    </a:lnTo>
                    <a:lnTo>
                      <a:pt x="1624" y="5143"/>
                    </a:lnTo>
                    <a:lnTo>
                      <a:pt x="1870" y="5217"/>
                    </a:lnTo>
                    <a:lnTo>
                      <a:pt x="2116" y="5290"/>
                    </a:lnTo>
                    <a:lnTo>
                      <a:pt x="2387" y="5340"/>
                    </a:lnTo>
                    <a:lnTo>
                      <a:pt x="2928" y="5340"/>
                    </a:lnTo>
                    <a:lnTo>
                      <a:pt x="3199" y="5290"/>
                    </a:lnTo>
                    <a:lnTo>
                      <a:pt x="3445" y="5217"/>
                    </a:lnTo>
                    <a:lnTo>
                      <a:pt x="3691" y="5143"/>
                    </a:lnTo>
                    <a:lnTo>
                      <a:pt x="3937" y="5020"/>
                    </a:lnTo>
                    <a:lnTo>
                      <a:pt x="4159" y="4897"/>
                    </a:lnTo>
                    <a:lnTo>
                      <a:pt x="4355" y="4725"/>
                    </a:lnTo>
                    <a:lnTo>
                      <a:pt x="4552" y="4552"/>
                    </a:lnTo>
                    <a:lnTo>
                      <a:pt x="4725" y="4380"/>
                    </a:lnTo>
                    <a:lnTo>
                      <a:pt x="4872" y="4159"/>
                    </a:lnTo>
                    <a:lnTo>
                      <a:pt x="5020" y="3937"/>
                    </a:lnTo>
                    <a:lnTo>
                      <a:pt x="5118" y="3716"/>
                    </a:lnTo>
                    <a:lnTo>
                      <a:pt x="5217" y="3470"/>
                    </a:lnTo>
                    <a:lnTo>
                      <a:pt x="5266" y="3199"/>
                    </a:lnTo>
                    <a:lnTo>
                      <a:pt x="5315" y="2953"/>
                    </a:lnTo>
                    <a:lnTo>
                      <a:pt x="5340" y="2682"/>
                    </a:lnTo>
                    <a:lnTo>
                      <a:pt x="5315" y="2412"/>
                    </a:lnTo>
                    <a:lnTo>
                      <a:pt x="5266" y="2141"/>
                    </a:lnTo>
                    <a:lnTo>
                      <a:pt x="5217" y="1870"/>
                    </a:lnTo>
                    <a:lnTo>
                      <a:pt x="5118" y="1624"/>
                    </a:lnTo>
                    <a:lnTo>
                      <a:pt x="5020" y="1403"/>
                    </a:lnTo>
                    <a:lnTo>
                      <a:pt x="4872" y="1181"/>
                    </a:lnTo>
                    <a:lnTo>
                      <a:pt x="4725" y="984"/>
                    </a:lnTo>
                    <a:lnTo>
                      <a:pt x="4552" y="788"/>
                    </a:lnTo>
                    <a:lnTo>
                      <a:pt x="4355" y="615"/>
                    </a:lnTo>
                    <a:lnTo>
                      <a:pt x="4159" y="468"/>
                    </a:lnTo>
                    <a:lnTo>
                      <a:pt x="3937" y="320"/>
                    </a:lnTo>
                    <a:lnTo>
                      <a:pt x="3691" y="222"/>
                    </a:lnTo>
                    <a:lnTo>
                      <a:pt x="3445" y="123"/>
                    </a:lnTo>
                    <a:lnTo>
                      <a:pt x="3199" y="49"/>
                    </a:lnTo>
                    <a:lnTo>
                      <a:pt x="2928" y="25"/>
                    </a:lnTo>
                    <a:lnTo>
                      <a:pt x="26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13;p19"/>
              <p:cNvSpPr/>
              <p:nvPr/>
            </p:nvSpPr>
            <p:spPr>
              <a:xfrm>
                <a:off x="4547564" y="3724876"/>
                <a:ext cx="123801" cy="15191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4258" extrusionOk="0">
                    <a:moveTo>
                      <a:pt x="1083" y="0"/>
                    </a:moveTo>
                    <a:lnTo>
                      <a:pt x="1083" y="25"/>
                    </a:lnTo>
                    <a:lnTo>
                      <a:pt x="1058" y="148"/>
                    </a:lnTo>
                    <a:lnTo>
                      <a:pt x="984" y="443"/>
                    </a:lnTo>
                    <a:lnTo>
                      <a:pt x="911" y="615"/>
                    </a:lnTo>
                    <a:lnTo>
                      <a:pt x="812" y="763"/>
                    </a:lnTo>
                    <a:lnTo>
                      <a:pt x="714" y="935"/>
                    </a:lnTo>
                    <a:lnTo>
                      <a:pt x="566" y="1034"/>
                    </a:lnTo>
                    <a:lnTo>
                      <a:pt x="419" y="1157"/>
                    </a:lnTo>
                    <a:lnTo>
                      <a:pt x="296" y="1255"/>
                    </a:lnTo>
                    <a:lnTo>
                      <a:pt x="172" y="1403"/>
                    </a:lnTo>
                    <a:lnTo>
                      <a:pt x="74" y="1526"/>
                    </a:lnTo>
                    <a:lnTo>
                      <a:pt x="25" y="1673"/>
                    </a:lnTo>
                    <a:lnTo>
                      <a:pt x="0" y="1846"/>
                    </a:lnTo>
                    <a:lnTo>
                      <a:pt x="25" y="1993"/>
                    </a:lnTo>
                    <a:lnTo>
                      <a:pt x="74" y="2166"/>
                    </a:lnTo>
                    <a:lnTo>
                      <a:pt x="172" y="2313"/>
                    </a:lnTo>
                    <a:lnTo>
                      <a:pt x="296" y="2412"/>
                    </a:lnTo>
                    <a:lnTo>
                      <a:pt x="443" y="2461"/>
                    </a:lnTo>
                    <a:lnTo>
                      <a:pt x="591" y="2485"/>
                    </a:lnTo>
                    <a:lnTo>
                      <a:pt x="763" y="2461"/>
                    </a:lnTo>
                    <a:lnTo>
                      <a:pt x="935" y="2461"/>
                    </a:lnTo>
                    <a:lnTo>
                      <a:pt x="1304" y="2387"/>
                    </a:lnTo>
                    <a:lnTo>
                      <a:pt x="1378" y="2387"/>
                    </a:lnTo>
                    <a:lnTo>
                      <a:pt x="1452" y="2436"/>
                    </a:lnTo>
                    <a:lnTo>
                      <a:pt x="1501" y="2510"/>
                    </a:lnTo>
                    <a:lnTo>
                      <a:pt x="1526" y="2584"/>
                    </a:lnTo>
                    <a:lnTo>
                      <a:pt x="1550" y="2830"/>
                    </a:lnTo>
                    <a:lnTo>
                      <a:pt x="1575" y="3101"/>
                    </a:lnTo>
                    <a:lnTo>
                      <a:pt x="1575" y="3716"/>
                    </a:lnTo>
                    <a:lnTo>
                      <a:pt x="1624" y="3962"/>
                    </a:lnTo>
                    <a:lnTo>
                      <a:pt x="1649" y="4060"/>
                    </a:lnTo>
                    <a:lnTo>
                      <a:pt x="1698" y="4159"/>
                    </a:lnTo>
                    <a:lnTo>
                      <a:pt x="1747" y="4208"/>
                    </a:lnTo>
                    <a:lnTo>
                      <a:pt x="1821" y="4232"/>
                    </a:lnTo>
                    <a:lnTo>
                      <a:pt x="1895" y="4257"/>
                    </a:lnTo>
                    <a:lnTo>
                      <a:pt x="1993" y="4232"/>
                    </a:lnTo>
                    <a:lnTo>
                      <a:pt x="2166" y="4159"/>
                    </a:lnTo>
                    <a:lnTo>
                      <a:pt x="2338" y="4036"/>
                    </a:lnTo>
                    <a:lnTo>
                      <a:pt x="2485" y="3888"/>
                    </a:lnTo>
                    <a:lnTo>
                      <a:pt x="2608" y="3691"/>
                    </a:lnTo>
                    <a:lnTo>
                      <a:pt x="2682" y="3519"/>
                    </a:lnTo>
                    <a:lnTo>
                      <a:pt x="2707" y="3420"/>
                    </a:lnTo>
                    <a:lnTo>
                      <a:pt x="2707" y="3322"/>
                    </a:lnTo>
                    <a:lnTo>
                      <a:pt x="2658" y="3101"/>
                    </a:lnTo>
                    <a:lnTo>
                      <a:pt x="2633" y="2879"/>
                    </a:lnTo>
                    <a:lnTo>
                      <a:pt x="2658" y="2707"/>
                    </a:lnTo>
                    <a:lnTo>
                      <a:pt x="2707" y="2559"/>
                    </a:lnTo>
                    <a:lnTo>
                      <a:pt x="2781" y="2387"/>
                    </a:lnTo>
                    <a:lnTo>
                      <a:pt x="2953" y="2239"/>
                    </a:lnTo>
                    <a:lnTo>
                      <a:pt x="3174" y="2092"/>
                    </a:lnTo>
                    <a:lnTo>
                      <a:pt x="3470" y="1919"/>
                    </a:lnTo>
                    <a:lnTo>
                      <a:pt x="3420" y="1723"/>
                    </a:lnTo>
                    <a:lnTo>
                      <a:pt x="3322" y="1526"/>
                    </a:lnTo>
                    <a:lnTo>
                      <a:pt x="3248" y="1354"/>
                    </a:lnTo>
                    <a:lnTo>
                      <a:pt x="3125" y="1181"/>
                    </a:lnTo>
                    <a:lnTo>
                      <a:pt x="3002" y="1034"/>
                    </a:lnTo>
                    <a:lnTo>
                      <a:pt x="2879" y="861"/>
                    </a:lnTo>
                    <a:lnTo>
                      <a:pt x="2732" y="738"/>
                    </a:lnTo>
                    <a:lnTo>
                      <a:pt x="2584" y="591"/>
                    </a:lnTo>
                    <a:lnTo>
                      <a:pt x="2436" y="468"/>
                    </a:lnTo>
                    <a:lnTo>
                      <a:pt x="2264" y="369"/>
                    </a:lnTo>
                    <a:lnTo>
                      <a:pt x="2092" y="271"/>
                    </a:lnTo>
                    <a:lnTo>
                      <a:pt x="1895" y="197"/>
                    </a:lnTo>
                    <a:lnTo>
                      <a:pt x="1698" y="123"/>
                    </a:lnTo>
                    <a:lnTo>
                      <a:pt x="1501" y="74"/>
                    </a:lnTo>
                    <a:lnTo>
                      <a:pt x="1304" y="25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4;p19"/>
              <p:cNvSpPr/>
              <p:nvPr/>
            </p:nvSpPr>
            <p:spPr>
              <a:xfrm>
                <a:off x="4485237" y="3788059"/>
                <a:ext cx="42171" cy="10714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3003" extrusionOk="0">
                    <a:moveTo>
                      <a:pt x="197" y="1"/>
                    </a:moveTo>
                    <a:lnTo>
                      <a:pt x="123" y="50"/>
                    </a:lnTo>
                    <a:lnTo>
                      <a:pt x="74" y="247"/>
                    </a:lnTo>
                    <a:lnTo>
                      <a:pt x="25" y="468"/>
                    </a:lnTo>
                    <a:lnTo>
                      <a:pt x="0" y="690"/>
                    </a:lnTo>
                    <a:lnTo>
                      <a:pt x="0" y="911"/>
                    </a:lnTo>
                    <a:lnTo>
                      <a:pt x="25" y="1231"/>
                    </a:lnTo>
                    <a:lnTo>
                      <a:pt x="74" y="1526"/>
                    </a:lnTo>
                    <a:lnTo>
                      <a:pt x="148" y="1822"/>
                    </a:lnTo>
                    <a:lnTo>
                      <a:pt x="271" y="2092"/>
                    </a:lnTo>
                    <a:lnTo>
                      <a:pt x="419" y="2363"/>
                    </a:lnTo>
                    <a:lnTo>
                      <a:pt x="591" y="2584"/>
                    </a:lnTo>
                    <a:lnTo>
                      <a:pt x="812" y="2806"/>
                    </a:lnTo>
                    <a:lnTo>
                      <a:pt x="1034" y="3003"/>
                    </a:lnTo>
                    <a:lnTo>
                      <a:pt x="1083" y="3003"/>
                    </a:lnTo>
                    <a:lnTo>
                      <a:pt x="1107" y="2929"/>
                    </a:lnTo>
                    <a:lnTo>
                      <a:pt x="1107" y="2732"/>
                    </a:lnTo>
                    <a:lnTo>
                      <a:pt x="1083" y="2584"/>
                    </a:lnTo>
                    <a:lnTo>
                      <a:pt x="1058" y="2437"/>
                    </a:lnTo>
                    <a:lnTo>
                      <a:pt x="984" y="2289"/>
                    </a:lnTo>
                    <a:lnTo>
                      <a:pt x="886" y="2117"/>
                    </a:lnTo>
                    <a:lnTo>
                      <a:pt x="861" y="2019"/>
                    </a:lnTo>
                    <a:lnTo>
                      <a:pt x="886" y="1920"/>
                    </a:lnTo>
                    <a:lnTo>
                      <a:pt x="911" y="1822"/>
                    </a:lnTo>
                    <a:lnTo>
                      <a:pt x="960" y="1674"/>
                    </a:lnTo>
                    <a:lnTo>
                      <a:pt x="1083" y="1403"/>
                    </a:lnTo>
                    <a:lnTo>
                      <a:pt x="1157" y="1280"/>
                    </a:lnTo>
                    <a:lnTo>
                      <a:pt x="1181" y="1157"/>
                    </a:lnTo>
                    <a:lnTo>
                      <a:pt x="1181" y="1034"/>
                    </a:lnTo>
                    <a:lnTo>
                      <a:pt x="1157" y="960"/>
                    </a:lnTo>
                    <a:lnTo>
                      <a:pt x="1083" y="887"/>
                    </a:lnTo>
                    <a:lnTo>
                      <a:pt x="1009" y="862"/>
                    </a:lnTo>
                    <a:lnTo>
                      <a:pt x="812" y="788"/>
                    </a:lnTo>
                    <a:lnTo>
                      <a:pt x="738" y="764"/>
                    </a:lnTo>
                    <a:lnTo>
                      <a:pt x="665" y="714"/>
                    </a:lnTo>
                    <a:lnTo>
                      <a:pt x="615" y="665"/>
                    </a:lnTo>
                    <a:lnTo>
                      <a:pt x="542" y="567"/>
                    </a:lnTo>
                    <a:lnTo>
                      <a:pt x="419" y="345"/>
                    </a:lnTo>
                    <a:lnTo>
                      <a:pt x="295" y="148"/>
                    </a:lnTo>
                    <a:lnTo>
                      <a:pt x="246" y="50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15;p19"/>
              <p:cNvSpPr/>
              <p:nvPr/>
            </p:nvSpPr>
            <p:spPr>
              <a:xfrm>
                <a:off x="4673966" y="3657269"/>
                <a:ext cx="69393" cy="8958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511" extrusionOk="0">
                    <a:moveTo>
                      <a:pt x="124" y="1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1" y="124"/>
                    </a:lnTo>
                    <a:lnTo>
                      <a:pt x="1" y="173"/>
                    </a:lnTo>
                    <a:lnTo>
                      <a:pt x="1" y="222"/>
                    </a:lnTo>
                    <a:lnTo>
                      <a:pt x="50" y="271"/>
                    </a:lnTo>
                    <a:lnTo>
                      <a:pt x="99" y="296"/>
                    </a:lnTo>
                    <a:lnTo>
                      <a:pt x="296" y="370"/>
                    </a:lnTo>
                    <a:lnTo>
                      <a:pt x="517" y="493"/>
                    </a:lnTo>
                    <a:lnTo>
                      <a:pt x="763" y="665"/>
                    </a:lnTo>
                    <a:lnTo>
                      <a:pt x="936" y="837"/>
                    </a:lnTo>
                    <a:lnTo>
                      <a:pt x="1083" y="1009"/>
                    </a:lnTo>
                    <a:lnTo>
                      <a:pt x="1206" y="1182"/>
                    </a:lnTo>
                    <a:lnTo>
                      <a:pt x="1329" y="1403"/>
                    </a:lnTo>
                    <a:lnTo>
                      <a:pt x="1428" y="1600"/>
                    </a:lnTo>
                    <a:lnTo>
                      <a:pt x="1526" y="1846"/>
                    </a:lnTo>
                    <a:lnTo>
                      <a:pt x="1575" y="2092"/>
                    </a:lnTo>
                    <a:lnTo>
                      <a:pt x="1649" y="2363"/>
                    </a:lnTo>
                    <a:lnTo>
                      <a:pt x="1649" y="2412"/>
                    </a:lnTo>
                    <a:lnTo>
                      <a:pt x="1698" y="2461"/>
                    </a:lnTo>
                    <a:lnTo>
                      <a:pt x="1748" y="2486"/>
                    </a:lnTo>
                    <a:lnTo>
                      <a:pt x="1797" y="2510"/>
                    </a:lnTo>
                    <a:lnTo>
                      <a:pt x="1821" y="2486"/>
                    </a:lnTo>
                    <a:lnTo>
                      <a:pt x="1871" y="2486"/>
                    </a:lnTo>
                    <a:lnTo>
                      <a:pt x="1920" y="2437"/>
                    </a:lnTo>
                    <a:lnTo>
                      <a:pt x="1944" y="2387"/>
                    </a:lnTo>
                    <a:lnTo>
                      <a:pt x="1944" y="2314"/>
                    </a:lnTo>
                    <a:lnTo>
                      <a:pt x="1871" y="1944"/>
                    </a:lnTo>
                    <a:lnTo>
                      <a:pt x="1772" y="1625"/>
                    </a:lnTo>
                    <a:lnTo>
                      <a:pt x="1649" y="1354"/>
                    </a:lnTo>
                    <a:lnTo>
                      <a:pt x="1526" y="1108"/>
                    </a:lnTo>
                    <a:lnTo>
                      <a:pt x="1378" y="886"/>
                    </a:lnTo>
                    <a:lnTo>
                      <a:pt x="1231" y="690"/>
                    </a:lnTo>
                    <a:lnTo>
                      <a:pt x="1083" y="542"/>
                    </a:lnTo>
                    <a:lnTo>
                      <a:pt x="960" y="419"/>
                    </a:lnTo>
                    <a:lnTo>
                      <a:pt x="665" y="222"/>
                    </a:lnTo>
                    <a:lnTo>
                      <a:pt x="419" y="74"/>
                    </a:lnTo>
                    <a:lnTo>
                      <a:pt x="247" y="25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616;p19"/>
            <p:cNvSpPr txBox="1"/>
            <p:nvPr/>
          </p:nvSpPr>
          <p:spPr>
            <a:xfrm>
              <a:off x="3941636" y="4019050"/>
              <a:ext cx="1260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617;p19"/>
            <p:cNvSpPr txBox="1"/>
            <p:nvPr/>
          </p:nvSpPr>
          <p:spPr>
            <a:xfrm>
              <a:off x="3296092" y="4354713"/>
              <a:ext cx="2686634" cy="51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Нотариално заверена декларация за съгласие от съсобствениците </a:t>
              </a:r>
              <a:endParaRPr lang="ru-RU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/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 </a:t>
              </a: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монтаж на ФЕЦ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" name="Google Shape;618;p19"/>
          <p:cNvGrpSpPr/>
          <p:nvPr/>
        </p:nvGrpSpPr>
        <p:grpSpPr>
          <a:xfrm>
            <a:off x="5735972" y="2035388"/>
            <a:ext cx="2963345" cy="903260"/>
            <a:chOff x="6124562" y="1936074"/>
            <a:chExt cx="2863689" cy="872884"/>
          </a:xfrm>
        </p:grpSpPr>
        <p:grpSp>
          <p:nvGrpSpPr>
            <p:cNvPr id="81" name="Google Shape;619;p19"/>
            <p:cNvGrpSpPr/>
            <p:nvPr/>
          </p:nvGrpSpPr>
          <p:grpSpPr>
            <a:xfrm>
              <a:off x="6124562" y="1936074"/>
              <a:ext cx="429378" cy="414170"/>
              <a:chOff x="3142250" y="1405425"/>
              <a:chExt cx="259600" cy="250375"/>
            </a:xfrm>
          </p:grpSpPr>
          <p:sp>
            <p:nvSpPr>
              <p:cNvPr id="84" name="Google Shape;620;p19"/>
              <p:cNvSpPr/>
              <p:nvPr/>
            </p:nvSpPr>
            <p:spPr>
              <a:xfrm>
                <a:off x="3194525" y="1405425"/>
                <a:ext cx="916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298" extrusionOk="0">
                    <a:moveTo>
                      <a:pt x="1748" y="0"/>
                    </a:moveTo>
                    <a:lnTo>
                      <a:pt x="1551" y="25"/>
                    </a:lnTo>
                    <a:lnTo>
                      <a:pt x="1379" y="99"/>
                    </a:lnTo>
                    <a:lnTo>
                      <a:pt x="1231" y="197"/>
                    </a:lnTo>
                    <a:lnTo>
                      <a:pt x="1133" y="345"/>
                    </a:lnTo>
                    <a:lnTo>
                      <a:pt x="1" y="2264"/>
                    </a:lnTo>
                    <a:lnTo>
                      <a:pt x="1723" y="3298"/>
                    </a:lnTo>
                    <a:lnTo>
                      <a:pt x="3667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21;p19"/>
              <p:cNvSpPr/>
              <p:nvPr/>
            </p:nvSpPr>
            <p:spPr>
              <a:xfrm>
                <a:off x="3250500" y="1405425"/>
                <a:ext cx="10892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3298" extrusionOk="0">
                    <a:moveTo>
                      <a:pt x="1" y="0"/>
                    </a:moveTo>
                    <a:lnTo>
                      <a:pt x="173" y="25"/>
                    </a:lnTo>
                    <a:lnTo>
                      <a:pt x="345" y="99"/>
                    </a:lnTo>
                    <a:lnTo>
                      <a:pt x="493" y="222"/>
                    </a:lnTo>
                    <a:lnTo>
                      <a:pt x="616" y="369"/>
                    </a:lnTo>
                    <a:lnTo>
                      <a:pt x="2019" y="2707"/>
                    </a:lnTo>
                    <a:lnTo>
                      <a:pt x="1354" y="3125"/>
                    </a:lnTo>
                    <a:lnTo>
                      <a:pt x="3519" y="3298"/>
                    </a:lnTo>
                    <a:lnTo>
                      <a:pt x="4356" y="1305"/>
                    </a:lnTo>
                    <a:lnTo>
                      <a:pt x="3741" y="1674"/>
                    </a:lnTo>
                    <a:lnTo>
                      <a:pt x="2978" y="369"/>
                    </a:lnTo>
                    <a:lnTo>
                      <a:pt x="2855" y="222"/>
                    </a:lnTo>
                    <a:lnTo>
                      <a:pt x="2707" y="99"/>
                    </a:lnTo>
                    <a:lnTo>
                      <a:pt x="2535" y="25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22;p19"/>
              <p:cNvSpPr/>
              <p:nvPr/>
            </p:nvSpPr>
            <p:spPr>
              <a:xfrm>
                <a:off x="3286175" y="1405425"/>
                <a:ext cx="732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3298" extrusionOk="0">
                    <a:moveTo>
                      <a:pt x="1" y="0"/>
                    </a:moveTo>
                    <a:lnTo>
                      <a:pt x="198" y="25"/>
                    </a:lnTo>
                    <a:lnTo>
                      <a:pt x="370" y="99"/>
                    </a:lnTo>
                    <a:lnTo>
                      <a:pt x="518" y="222"/>
                    </a:lnTo>
                    <a:lnTo>
                      <a:pt x="641" y="369"/>
                    </a:lnTo>
                    <a:lnTo>
                      <a:pt x="1650" y="2141"/>
                    </a:lnTo>
                    <a:lnTo>
                      <a:pt x="1207" y="3224"/>
                    </a:lnTo>
                    <a:lnTo>
                      <a:pt x="2092" y="3298"/>
                    </a:lnTo>
                    <a:lnTo>
                      <a:pt x="2929" y="1305"/>
                    </a:lnTo>
                    <a:lnTo>
                      <a:pt x="2314" y="1674"/>
                    </a:lnTo>
                    <a:lnTo>
                      <a:pt x="1551" y="369"/>
                    </a:lnTo>
                    <a:lnTo>
                      <a:pt x="1428" y="222"/>
                    </a:lnTo>
                    <a:lnTo>
                      <a:pt x="1280" y="99"/>
                    </a:lnTo>
                    <a:lnTo>
                      <a:pt x="1108" y="25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23;p19"/>
              <p:cNvSpPr/>
              <p:nvPr/>
            </p:nvSpPr>
            <p:spPr>
              <a:xfrm>
                <a:off x="3241275" y="1405425"/>
                <a:ext cx="9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" extrusionOk="0">
                    <a:moveTo>
                      <a:pt x="1" y="0"/>
                    </a:moveTo>
                    <a:lnTo>
                      <a:pt x="370" y="0"/>
                    </a:lnTo>
                    <a:lnTo>
                      <a:pt x="370" y="0"/>
                    </a:lnTo>
                    <a:lnTo>
                      <a:pt x="37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24;p19"/>
              <p:cNvSpPr/>
              <p:nvPr/>
            </p:nvSpPr>
            <p:spPr>
              <a:xfrm>
                <a:off x="3329250" y="1500775"/>
                <a:ext cx="72600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4307" extrusionOk="0">
                    <a:moveTo>
                      <a:pt x="1747" y="0"/>
                    </a:moveTo>
                    <a:lnTo>
                      <a:pt x="0" y="960"/>
                    </a:lnTo>
                    <a:lnTo>
                      <a:pt x="1846" y="4306"/>
                    </a:lnTo>
                    <a:lnTo>
                      <a:pt x="2805" y="2633"/>
                    </a:lnTo>
                    <a:lnTo>
                      <a:pt x="2879" y="2461"/>
                    </a:lnTo>
                    <a:lnTo>
                      <a:pt x="2904" y="2289"/>
                    </a:lnTo>
                    <a:lnTo>
                      <a:pt x="2904" y="2092"/>
                    </a:lnTo>
                    <a:lnTo>
                      <a:pt x="2830" y="1920"/>
                    </a:lnTo>
                    <a:lnTo>
                      <a:pt x="1747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25;p19"/>
              <p:cNvSpPr/>
              <p:nvPr/>
            </p:nvSpPr>
            <p:spPr>
              <a:xfrm>
                <a:off x="3355075" y="1500775"/>
                <a:ext cx="4677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4307" extrusionOk="0">
                    <a:moveTo>
                      <a:pt x="714" y="0"/>
                    </a:moveTo>
                    <a:lnTo>
                      <a:pt x="1" y="394"/>
                    </a:lnTo>
                    <a:lnTo>
                      <a:pt x="862" y="1920"/>
                    </a:lnTo>
                    <a:lnTo>
                      <a:pt x="936" y="2092"/>
                    </a:lnTo>
                    <a:lnTo>
                      <a:pt x="960" y="2289"/>
                    </a:lnTo>
                    <a:lnTo>
                      <a:pt x="936" y="2461"/>
                    </a:lnTo>
                    <a:lnTo>
                      <a:pt x="862" y="2633"/>
                    </a:lnTo>
                    <a:lnTo>
                      <a:pt x="370" y="3494"/>
                    </a:lnTo>
                    <a:lnTo>
                      <a:pt x="813" y="4306"/>
                    </a:lnTo>
                    <a:lnTo>
                      <a:pt x="1772" y="2633"/>
                    </a:lnTo>
                    <a:lnTo>
                      <a:pt x="1846" y="2461"/>
                    </a:lnTo>
                    <a:lnTo>
                      <a:pt x="1871" y="2289"/>
                    </a:lnTo>
                    <a:lnTo>
                      <a:pt x="1871" y="2092"/>
                    </a:lnTo>
                    <a:lnTo>
                      <a:pt x="1797" y="1920"/>
                    </a:lnTo>
                    <a:lnTo>
                      <a:pt x="714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26;p19"/>
              <p:cNvSpPr/>
              <p:nvPr/>
            </p:nvSpPr>
            <p:spPr>
              <a:xfrm>
                <a:off x="3278200" y="1567825"/>
                <a:ext cx="1156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19" extrusionOk="0">
                    <a:moveTo>
                      <a:pt x="1255" y="0"/>
                    </a:moveTo>
                    <a:lnTo>
                      <a:pt x="0" y="1772"/>
                    </a:lnTo>
                    <a:lnTo>
                      <a:pt x="1304" y="3519"/>
                    </a:lnTo>
                    <a:lnTo>
                      <a:pt x="1280" y="2781"/>
                    </a:lnTo>
                    <a:lnTo>
                      <a:pt x="2805" y="2781"/>
                    </a:lnTo>
                    <a:lnTo>
                      <a:pt x="3002" y="2756"/>
                    </a:lnTo>
                    <a:lnTo>
                      <a:pt x="3174" y="2682"/>
                    </a:lnTo>
                    <a:lnTo>
                      <a:pt x="3322" y="2559"/>
                    </a:lnTo>
                    <a:lnTo>
                      <a:pt x="3445" y="2412"/>
                    </a:lnTo>
                    <a:lnTo>
                      <a:pt x="4626" y="394"/>
                    </a:lnTo>
                    <a:lnTo>
                      <a:pt x="4552" y="468"/>
                    </a:lnTo>
                    <a:lnTo>
                      <a:pt x="4503" y="566"/>
                    </a:lnTo>
                    <a:lnTo>
                      <a:pt x="4355" y="689"/>
                    </a:lnTo>
                    <a:lnTo>
                      <a:pt x="4183" y="739"/>
                    </a:lnTo>
                    <a:lnTo>
                      <a:pt x="3986" y="763"/>
                    </a:lnTo>
                    <a:lnTo>
                      <a:pt x="1255" y="763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7;p19"/>
              <p:cNvSpPr/>
              <p:nvPr/>
            </p:nvSpPr>
            <p:spPr>
              <a:xfrm>
                <a:off x="3392600" y="1577675"/>
                <a:ext cx="12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50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50" y="0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8;p19"/>
              <p:cNvSpPr/>
              <p:nvPr/>
            </p:nvSpPr>
            <p:spPr>
              <a:xfrm>
                <a:off x="3326775" y="1578900"/>
                <a:ext cx="658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338" extrusionOk="0">
                    <a:moveTo>
                      <a:pt x="2634" y="0"/>
                    </a:moveTo>
                    <a:lnTo>
                      <a:pt x="2511" y="148"/>
                    </a:lnTo>
                    <a:lnTo>
                      <a:pt x="2363" y="246"/>
                    </a:lnTo>
                    <a:lnTo>
                      <a:pt x="2216" y="320"/>
                    </a:lnTo>
                    <a:lnTo>
                      <a:pt x="1527" y="320"/>
                    </a:lnTo>
                    <a:lnTo>
                      <a:pt x="567" y="1969"/>
                    </a:lnTo>
                    <a:lnTo>
                      <a:pt x="468" y="2116"/>
                    </a:lnTo>
                    <a:lnTo>
                      <a:pt x="345" y="2239"/>
                    </a:lnTo>
                    <a:lnTo>
                      <a:pt x="173" y="2313"/>
                    </a:lnTo>
                    <a:lnTo>
                      <a:pt x="1" y="2338"/>
                    </a:lnTo>
                    <a:lnTo>
                      <a:pt x="862" y="2338"/>
                    </a:lnTo>
                    <a:lnTo>
                      <a:pt x="1059" y="2313"/>
                    </a:lnTo>
                    <a:lnTo>
                      <a:pt x="1231" y="2239"/>
                    </a:lnTo>
                    <a:lnTo>
                      <a:pt x="1379" y="2116"/>
                    </a:lnTo>
                    <a:lnTo>
                      <a:pt x="1502" y="1969"/>
                    </a:lnTo>
                    <a:lnTo>
                      <a:pt x="2634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9;p19"/>
              <p:cNvSpPr/>
              <p:nvPr/>
            </p:nvSpPr>
            <p:spPr>
              <a:xfrm>
                <a:off x="3157000" y="1587500"/>
                <a:ext cx="953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019" extrusionOk="0">
                    <a:moveTo>
                      <a:pt x="1" y="1"/>
                    </a:moveTo>
                    <a:lnTo>
                      <a:pt x="985" y="1649"/>
                    </a:lnTo>
                    <a:lnTo>
                      <a:pt x="1108" y="1797"/>
                    </a:lnTo>
                    <a:lnTo>
                      <a:pt x="1256" y="1920"/>
                    </a:lnTo>
                    <a:lnTo>
                      <a:pt x="1428" y="1994"/>
                    </a:lnTo>
                    <a:lnTo>
                      <a:pt x="1625" y="2018"/>
                    </a:lnTo>
                    <a:lnTo>
                      <a:pt x="3815" y="1994"/>
                    </a:lnTo>
                    <a:lnTo>
                      <a:pt x="3815" y="1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30;p19"/>
              <p:cNvSpPr/>
              <p:nvPr/>
            </p:nvSpPr>
            <p:spPr>
              <a:xfrm>
                <a:off x="3142250" y="1500775"/>
                <a:ext cx="8245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5020" extrusionOk="0">
                    <a:moveTo>
                      <a:pt x="2338" y="0"/>
                    </a:moveTo>
                    <a:lnTo>
                      <a:pt x="197" y="296"/>
                    </a:lnTo>
                    <a:lnTo>
                      <a:pt x="837" y="640"/>
                    </a:lnTo>
                    <a:lnTo>
                      <a:pt x="99" y="1969"/>
                    </a:lnTo>
                    <a:lnTo>
                      <a:pt x="25" y="2141"/>
                    </a:lnTo>
                    <a:lnTo>
                      <a:pt x="0" y="2338"/>
                    </a:lnTo>
                    <a:lnTo>
                      <a:pt x="25" y="2535"/>
                    </a:lnTo>
                    <a:lnTo>
                      <a:pt x="123" y="2707"/>
                    </a:lnTo>
                    <a:lnTo>
                      <a:pt x="1286" y="4625"/>
                    </a:lnTo>
                    <a:lnTo>
                      <a:pt x="1255" y="4552"/>
                    </a:lnTo>
                    <a:lnTo>
                      <a:pt x="1230" y="4356"/>
                    </a:lnTo>
                    <a:lnTo>
                      <a:pt x="1255" y="4183"/>
                    </a:lnTo>
                    <a:lnTo>
                      <a:pt x="1329" y="3986"/>
                    </a:lnTo>
                    <a:lnTo>
                      <a:pt x="2608" y="1575"/>
                    </a:lnTo>
                    <a:lnTo>
                      <a:pt x="3297" y="1944"/>
                    </a:lnTo>
                    <a:lnTo>
                      <a:pt x="3297" y="1944"/>
                    </a:lnTo>
                    <a:lnTo>
                      <a:pt x="2338" y="0"/>
                    </a:lnTo>
                    <a:close/>
                    <a:moveTo>
                      <a:pt x="1286" y="4625"/>
                    </a:moveTo>
                    <a:lnTo>
                      <a:pt x="1329" y="4725"/>
                    </a:lnTo>
                    <a:lnTo>
                      <a:pt x="1526" y="5020"/>
                    </a:lnTo>
                    <a:lnTo>
                      <a:pt x="1286" y="4625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631;p19"/>
            <p:cNvSpPr txBox="1"/>
            <p:nvPr/>
          </p:nvSpPr>
          <p:spPr>
            <a:xfrm>
              <a:off x="6894258" y="1961024"/>
              <a:ext cx="1260727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" name="Google Shape;632;p19"/>
            <p:cNvSpPr txBox="1"/>
            <p:nvPr/>
          </p:nvSpPr>
          <p:spPr>
            <a:xfrm>
              <a:off x="6863168" y="2308852"/>
              <a:ext cx="2125083" cy="50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Количествено-</a:t>
              </a:r>
            </a:p>
            <a:p>
              <a:pPr lvl="0"/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стойностна сметка </a:t>
              </a:r>
            </a:p>
            <a:p>
              <a:pPr lvl="0"/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 </a:t>
              </a: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всяка </a:t>
              </a:r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сграда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633;p19"/>
          <p:cNvGrpSpPr/>
          <p:nvPr/>
        </p:nvGrpSpPr>
        <p:grpSpPr>
          <a:xfrm>
            <a:off x="5112218" y="2890541"/>
            <a:ext cx="3320236" cy="1784263"/>
            <a:chOff x="5521782" y="2762465"/>
            <a:chExt cx="3208577" cy="1724258"/>
          </a:xfrm>
        </p:grpSpPr>
        <p:grpSp>
          <p:nvGrpSpPr>
            <p:cNvPr id="96" name="Google Shape;634;p19"/>
            <p:cNvGrpSpPr/>
            <p:nvPr/>
          </p:nvGrpSpPr>
          <p:grpSpPr>
            <a:xfrm>
              <a:off x="5521782" y="2762465"/>
              <a:ext cx="373284" cy="552690"/>
              <a:chOff x="1793225" y="1448475"/>
              <a:chExt cx="175325" cy="259625"/>
            </a:xfrm>
          </p:grpSpPr>
          <p:sp>
            <p:nvSpPr>
              <p:cNvPr id="99" name="Google Shape;635;p19"/>
              <p:cNvSpPr/>
              <p:nvPr/>
            </p:nvSpPr>
            <p:spPr>
              <a:xfrm>
                <a:off x="1859025" y="1448475"/>
                <a:ext cx="437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3668" extrusionOk="0">
                    <a:moveTo>
                      <a:pt x="862" y="1"/>
                    </a:moveTo>
                    <a:lnTo>
                      <a:pt x="813" y="25"/>
                    </a:lnTo>
                    <a:lnTo>
                      <a:pt x="739" y="75"/>
                    </a:lnTo>
                    <a:lnTo>
                      <a:pt x="518" y="345"/>
                    </a:lnTo>
                    <a:lnTo>
                      <a:pt x="395" y="518"/>
                    </a:lnTo>
                    <a:lnTo>
                      <a:pt x="272" y="739"/>
                    </a:lnTo>
                    <a:lnTo>
                      <a:pt x="173" y="985"/>
                    </a:lnTo>
                    <a:lnTo>
                      <a:pt x="75" y="1231"/>
                    </a:lnTo>
                    <a:lnTo>
                      <a:pt x="26" y="1502"/>
                    </a:lnTo>
                    <a:lnTo>
                      <a:pt x="1" y="1797"/>
                    </a:lnTo>
                    <a:lnTo>
                      <a:pt x="26" y="2043"/>
                    </a:lnTo>
                    <a:lnTo>
                      <a:pt x="50" y="2289"/>
                    </a:lnTo>
                    <a:lnTo>
                      <a:pt x="149" y="2560"/>
                    </a:lnTo>
                    <a:lnTo>
                      <a:pt x="247" y="2830"/>
                    </a:lnTo>
                    <a:lnTo>
                      <a:pt x="419" y="3126"/>
                    </a:lnTo>
                    <a:lnTo>
                      <a:pt x="739" y="3519"/>
                    </a:lnTo>
                    <a:lnTo>
                      <a:pt x="862" y="3667"/>
                    </a:lnTo>
                    <a:lnTo>
                      <a:pt x="1010" y="3519"/>
                    </a:lnTo>
                    <a:lnTo>
                      <a:pt x="1157" y="3347"/>
                    </a:lnTo>
                    <a:lnTo>
                      <a:pt x="1305" y="3126"/>
                    </a:lnTo>
                    <a:lnTo>
                      <a:pt x="1477" y="2855"/>
                    </a:lnTo>
                    <a:lnTo>
                      <a:pt x="1625" y="2535"/>
                    </a:lnTo>
                    <a:lnTo>
                      <a:pt x="1674" y="2363"/>
                    </a:lnTo>
                    <a:lnTo>
                      <a:pt x="1723" y="2166"/>
                    </a:lnTo>
                    <a:lnTo>
                      <a:pt x="1748" y="1994"/>
                    </a:lnTo>
                    <a:lnTo>
                      <a:pt x="1748" y="1797"/>
                    </a:lnTo>
                    <a:lnTo>
                      <a:pt x="1723" y="1502"/>
                    </a:lnTo>
                    <a:lnTo>
                      <a:pt x="1674" y="1231"/>
                    </a:lnTo>
                    <a:lnTo>
                      <a:pt x="1576" y="985"/>
                    </a:lnTo>
                    <a:lnTo>
                      <a:pt x="1477" y="739"/>
                    </a:lnTo>
                    <a:lnTo>
                      <a:pt x="1354" y="518"/>
                    </a:lnTo>
                    <a:lnTo>
                      <a:pt x="1231" y="345"/>
                    </a:lnTo>
                    <a:lnTo>
                      <a:pt x="1010" y="75"/>
                    </a:lnTo>
                    <a:lnTo>
                      <a:pt x="936" y="25"/>
                    </a:lnTo>
                    <a:lnTo>
                      <a:pt x="862" y="1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36;p19"/>
              <p:cNvSpPr/>
              <p:nvPr/>
            </p:nvSpPr>
            <p:spPr>
              <a:xfrm>
                <a:off x="1871950" y="1448475"/>
                <a:ext cx="30775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3668" extrusionOk="0">
                    <a:moveTo>
                      <a:pt x="345" y="1"/>
                    </a:moveTo>
                    <a:lnTo>
                      <a:pt x="296" y="25"/>
                    </a:lnTo>
                    <a:lnTo>
                      <a:pt x="222" y="75"/>
                    </a:lnTo>
                    <a:lnTo>
                      <a:pt x="1" y="345"/>
                    </a:lnTo>
                    <a:lnTo>
                      <a:pt x="198" y="641"/>
                    </a:lnTo>
                    <a:lnTo>
                      <a:pt x="370" y="985"/>
                    </a:lnTo>
                    <a:lnTo>
                      <a:pt x="444" y="1182"/>
                    </a:lnTo>
                    <a:lnTo>
                      <a:pt x="493" y="1379"/>
                    </a:lnTo>
                    <a:lnTo>
                      <a:pt x="517" y="1576"/>
                    </a:lnTo>
                    <a:lnTo>
                      <a:pt x="542" y="1797"/>
                    </a:lnTo>
                    <a:lnTo>
                      <a:pt x="517" y="2018"/>
                    </a:lnTo>
                    <a:lnTo>
                      <a:pt x="493" y="2215"/>
                    </a:lnTo>
                    <a:lnTo>
                      <a:pt x="444" y="2437"/>
                    </a:lnTo>
                    <a:lnTo>
                      <a:pt x="370" y="2609"/>
                    </a:lnTo>
                    <a:lnTo>
                      <a:pt x="198" y="2954"/>
                    </a:lnTo>
                    <a:lnTo>
                      <a:pt x="25" y="3249"/>
                    </a:lnTo>
                    <a:lnTo>
                      <a:pt x="247" y="3569"/>
                    </a:lnTo>
                    <a:lnTo>
                      <a:pt x="345" y="3667"/>
                    </a:lnTo>
                    <a:lnTo>
                      <a:pt x="493" y="3519"/>
                    </a:lnTo>
                    <a:lnTo>
                      <a:pt x="640" y="3347"/>
                    </a:lnTo>
                    <a:lnTo>
                      <a:pt x="788" y="3126"/>
                    </a:lnTo>
                    <a:lnTo>
                      <a:pt x="960" y="2855"/>
                    </a:lnTo>
                    <a:lnTo>
                      <a:pt x="1108" y="2535"/>
                    </a:lnTo>
                    <a:lnTo>
                      <a:pt x="1157" y="2363"/>
                    </a:lnTo>
                    <a:lnTo>
                      <a:pt x="1206" y="2166"/>
                    </a:lnTo>
                    <a:lnTo>
                      <a:pt x="1231" y="1994"/>
                    </a:lnTo>
                    <a:lnTo>
                      <a:pt x="1231" y="1797"/>
                    </a:lnTo>
                    <a:lnTo>
                      <a:pt x="1206" y="1502"/>
                    </a:lnTo>
                    <a:lnTo>
                      <a:pt x="1157" y="1231"/>
                    </a:lnTo>
                    <a:lnTo>
                      <a:pt x="1059" y="985"/>
                    </a:lnTo>
                    <a:lnTo>
                      <a:pt x="960" y="739"/>
                    </a:lnTo>
                    <a:lnTo>
                      <a:pt x="837" y="518"/>
                    </a:lnTo>
                    <a:lnTo>
                      <a:pt x="714" y="345"/>
                    </a:lnTo>
                    <a:lnTo>
                      <a:pt x="493" y="75"/>
                    </a:lnTo>
                    <a:lnTo>
                      <a:pt x="419" y="25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37;p19"/>
              <p:cNvSpPr/>
              <p:nvPr/>
            </p:nvSpPr>
            <p:spPr>
              <a:xfrm>
                <a:off x="1901475" y="1508775"/>
                <a:ext cx="66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658" extrusionOk="0">
                    <a:moveTo>
                      <a:pt x="2486" y="0"/>
                    </a:moveTo>
                    <a:lnTo>
                      <a:pt x="2191" y="49"/>
                    </a:lnTo>
                    <a:lnTo>
                      <a:pt x="1895" y="99"/>
                    </a:lnTo>
                    <a:lnTo>
                      <a:pt x="1600" y="197"/>
                    </a:lnTo>
                    <a:lnTo>
                      <a:pt x="1256" y="320"/>
                    </a:lnTo>
                    <a:lnTo>
                      <a:pt x="985" y="492"/>
                    </a:lnTo>
                    <a:lnTo>
                      <a:pt x="837" y="591"/>
                    </a:lnTo>
                    <a:lnTo>
                      <a:pt x="714" y="714"/>
                    </a:lnTo>
                    <a:lnTo>
                      <a:pt x="591" y="861"/>
                    </a:lnTo>
                    <a:lnTo>
                      <a:pt x="468" y="1009"/>
                    </a:lnTo>
                    <a:lnTo>
                      <a:pt x="370" y="1157"/>
                    </a:lnTo>
                    <a:lnTo>
                      <a:pt x="296" y="1329"/>
                    </a:lnTo>
                    <a:lnTo>
                      <a:pt x="173" y="1649"/>
                    </a:lnTo>
                    <a:lnTo>
                      <a:pt x="99" y="1944"/>
                    </a:lnTo>
                    <a:lnTo>
                      <a:pt x="50" y="2239"/>
                    </a:lnTo>
                    <a:lnTo>
                      <a:pt x="25" y="2461"/>
                    </a:lnTo>
                    <a:lnTo>
                      <a:pt x="1" y="2658"/>
                    </a:lnTo>
                    <a:lnTo>
                      <a:pt x="222" y="2633"/>
                    </a:lnTo>
                    <a:lnTo>
                      <a:pt x="444" y="2633"/>
                    </a:lnTo>
                    <a:lnTo>
                      <a:pt x="714" y="2584"/>
                    </a:lnTo>
                    <a:lnTo>
                      <a:pt x="1010" y="2485"/>
                    </a:lnTo>
                    <a:lnTo>
                      <a:pt x="1354" y="2362"/>
                    </a:lnTo>
                    <a:lnTo>
                      <a:pt x="1502" y="2289"/>
                    </a:lnTo>
                    <a:lnTo>
                      <a:pt x="1674" y="2190"/>
                    </a:lnTo>
                    <a:lnTo>
                      <a:pt x="1822" y="2067"/>
                    </a:lnTo>
                    <a:lnTo>
                      <a:pt x="1945" y="1944"/>
                    </a:lnTo>
                    <a:lnTo>
                      <a:pt x="2141" y="1723"/>
                    </a:lnTo>
                    <a:lnTo>
                      <a:pt x="2289" y="1501"/>
                    </a:lnTo>
                    <a:lnTo>
                      <a:pt x="2412" y="1255"/>
                    </a:lnTo>
                    <a:lnTo>
                      <a:pt x="2511" y="1009"/>
                    </a:lnTo>
                    <a:lnTo>
                      <a:pt x="2560" y="763"/>
                    </a:lnTo>
                    <a:lnTo>
                      <a:pt x="2609" y="542"/>
                    </a:lnTo>
                    <a:lnTo>
                      <a:pt x="2658" y="197"/>
                    </a:lnTo>
                    <a:lnTo>
                      <a:pt x="2634" y="123"/>
                    </a:lnTo>
                    <a:lnTo>
                      <a:pt x="2609" y="49"/>
                    </a:lnTo>
                    <a:lnTo>
                      <a:pt x="2535" y="25"/>
                    </a:lnTo>
                    <a:lnTo>
                      <a:pt x="2486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38;p19"/>
              <p:cNvSpPr/>
              <p:nvPr/>
            </p:nvSpPr>
            <p:spPr>
              <a:xfrm>
                <a:off x="1901475" y="1508775"/>
                <a:ext cx="66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658" extrusionOk="0">
                    <a:moveTo>
                      <a:pt x="2486" y="0"/>
                    </a:moveTo>
                    <a:lnTo>
                      <a:pt x="2191" y="49"/>
                    </a:lnTo>
                    <a:lnTo>
                      <a:pt x="2043" y="74"/>
                    </a:lnTo>
                    <a:lnTo>
                      <a:pt x="1723" y="148"/>
                    </a:lnTo>
                    <a:lnTo>
                      <a:pt x="1723" y="197"/>
                    </a:lnTo>
                    <a:lnTo>
                      <a:pt x="1699" y="542"/>
                    </a:lnTo>
                    <a:lnTo>
                      <a:pt x="1649" y="763"/>
                    </a:lnTo>
                    <a:lnTo>
                      <a:pt x="1576" y="1009"/>
                    </a:lnTo>
                    <a:lnTo>
                      <a:pt x="1477" y="1255"/>
                    </a:lnTo>
                    <a:lnTo>
                      <a:pt x="1379" y="1501"/>
                    </a:lnTo>
                    <a:lnTo>
                      <a:pt x="1206" y="1723"/>
                    </a:lnTo>
                    <a:lnTo>
                      <a:pt x="1034" y="1944"/>
                    </a:lnTo>
                    <a:lnTo>
                      <a:pt x="788" y="2141"/>
                    </a:lnTo>
                    <a:lnTo>
                      <a:pt x="542" y="2313"/>
                    </a:lnTo>
                    <a:lnTo>
                      <a:pt x="271" y="2436"/>
                    </a:lnTo>
                    <a:lnTo>
                      <a:pt x="25" y="2510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22" y="2633"/>
                    </a:lnTo>
                    <a:lnTo>
                      <a:pt x="444" y="2633"/>
                    </a:lnTo>
                    <a:lnTo>
                      <a:pt x="714" y="2584"/>
                    </a:lnTo>
                    <a:lnTo>
                      <a:pt x="1010" y="2485"/>
                    </a:lnTo>
                    <a:lnTo>
                      <a:pt x="1354" y="2362"/>
                    </a:lnTo>
                    <a:lnTo>
                      <a:pt x="1502" y="2289"/>
                    </a:lnTo>
                    <a:lnTo>
                      <a:pt x="1674" y="2190"/>
                    </a:lnTo>
                    <a:lnTo>
                      <a:pt x="1822" y="2067"/>
                    </a:lnTo>
                    <a:lnTo>
                      <a:pt x="1945" y="1944"/>
                    </a:lnTo>
                    <a:lnTo>
                      <a:pt x="2141" y="1723"/>
                    </a:lnTo>
                    <a:lnTo>
                      <a:pt x="2289" y="1501"/>
                    </a:lnTo>
                    <a:lnTo>
                      <a:pt x="2412" y="1255"/>
                    </a:lnTo>
                    <a:lnTo>
                      <a:pt x="2511" y="1009"/>
                    </a:lnTo>
                    <a:lnTo>
                      <a:pt x="2560" y="763"/>
                    </a:lnTo>
                    <a:lnTo>
                      <a:pt x="2609" y="542"/>
                    </a:lnTo>
                    <a:lnTo>
                      <a:pt x="2658" y="197"/>
                    </a:lnTo>
                    <a:lnTo>
                      <a:pt x="2634" y="123"/>
                    </a:lnTo>
                    <a:lnTo>
                      <a:pt x="2609" y="49"/>
                    </a:lnTo>
                    <a:lnTo>
                      <a:pt x="2535" y="25"/>
                    </a:lnTo>
                    <a:lnTo>
                      <a:pt x="2486" y="0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39;p19"/>
              <p:cNvSpPr/>
              <p:nvPr/>
            </p:nvSpPr>
            <p:spPr>
              <a:xfrm>
                <a:off x="1795050" y="1546300"/>
                <a:ext cx="658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658" extrusionOk="0">
                    <a:moveTo>
                      <a:pt x="173" y="0"/>
                    </a:moveTo>
                    <a:lnTo>
                      <a:pt x="99" y="25"/>
                    </a:lnTo>
                    <a:lnTo>
                      <a:pt x="50" y="49"/>
                    </a:lnTo>
                    <a:lnTo>
                      <a:pt x="1" y="123"/>
                    </a:lnTo>
                    <a:lnTo>
                      <a:pt x="1" y="197"/>
                    </a:lnTo>
                    <a:lnTo>
                      <a:pt x="26" y="541"/>
                    </a:lnTo>
                    <a:lnTo>
                      <a:pt x="75" y="763"/>
                    </a:lnTo>
                    <a:lnTo>
                      <a:pt x="149" y="1009"/>
                    </a:lnTo>
                    <a:lnTo>
                      <a:pt x="222" y="1255"/>
                    </a:lnTo>
                    <a:lnTo>
                      <a:pt x="345" y="1501"/>
                    </a:lnTo>
                    <a:lnTo>
                      <a:pt x="493" y="1723"/>
                    </a:lnTo>
                    <a:lnTo>
                      <a:pt x="690" y="1944"/>
                    </a:lnTo>
                    <a:lnTo>
                      <a:pt x="838" y="2067"/>
                    </a:lnTo>
                    <a:lnTo>
                      <a:pt x="985" y="2190"/>
                    </a:lnTo>
                    <a:lnTo>
                      <a:pt x="1133" y="2288"/>
                    </a:lnTo>
                    <a:lnTo>
                      <a:pt x="1305" y="2362"/>
                    </a:lnTo>
                    <a:lnTo>
                      <a:pt x="1625" y="2485"/>
                    </a:lnTo>
                    <a:lnTo>
                      <a:pt x="1945" y="2584"/>
                    </a:lnTo>
                    <a:lnTo>
                      <a:pt x="2215" y="2633"/>
                    </a:lnTo>
                    <a:lnTo>
                      <a:pt x="2437" y="2633"/>
                    </a:lnTo>
                    <a:lnTo>
                      <a:pt x="2634" y="2658"/>
                    </a:lnTo>
                    <a:lnTo>
                      <a:pt x="2634" y="2461"/>
                    </a:lnTo>
                    <a:lnTo>
                      <a:pt x="2609" y="2239"/>
                    </a:lnTo>
                    <a:lnTo>
                      <a:pt x="2560" y="1944"/>
                    </a:lnTo>
                    <a:lnTo>
                      <a:pt x="2486" y="1649"/>
                    </a:lnTo>
                    <a:lnTo>
                      <a:pt x="2363" y="1329"/>
                    </a:lnTo>
                    <a:lnTo>
                      <a:pt x="2265" y="1157"/>
                    </a:lnTo>
                    <a:lnTo>
                      <a:pt x="2166" y="1009"/>
                    </a:lnTo>
                    <a:lnTo>
                      <a:pt x="2068" y="837"/>
                    </a:lnTo>
                    <a:lnTo>
                      <a:pt x="1945" y="714"/>
                    </a:lnTo>
                    <a:lnTo>
                      <a:pt x="1723" y="517"/>
                    </a:lnTo>
                    <a:lnTo>
                      <a:pt x="1477" y="369"/>
                    </a:lnTo>
                    <a:lnTo>
                      <a:pt x="1231" y="246"/>
                    </a:lnTo>
                    <a:lnTo>
                      <a:pt x="985" y="148"/>
                    </a:lnTo>
                    <a:lnTo>
                      <a:pt x="739" y="99"/>
                    </a:lnTo>
                    <a:lnTo>
                      <a:pt x="518" y="49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8BB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40;p19"/>
              <p:cNvSpPr/>
              <p:nvPr/>
            </p:nvSpPr>
            <p:spPr>
              <a:xfrm>
                <a:off x="1795050" y="1546300"/>
                <a:ext cx="658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658" extrusionOk="0">
                    <a:moveTo>
                      <a:pt x="173" y="0"/>
                    </a:moveTo>
                    <a:lnTo>
                      <a:pt x="124" y="25"/>
                    </a:lnTo>
                    <a:lnTo>
                      <a:pt x="50" y="49"/>
                    </a:lnTo>
                    <a:lnTo>
                      <a:pt x="26" y="74"/>
                    </a:lnTo>
                    <a:lnTo>
                      <a:pt x="1" y="148"/>
                    </a:lnTo>
                    <a:lnTo>
                      <a:pt x="247" y="222"/>
                    </a:lnTo>
                    <a:lnTo>
                      <a:pt x="518" y="345"/>
                    </a:lnTo>
                    <a:lnTo>
                      <a:pt x="764" y="517"/>
                    </a:lnTo>
                    <a:lnTo>
                      <a:pt x="1010" y="714"/>
                    </a:lnTo>
                    <a:lnTo>
                      <a:pt x="1207" y="935"/>
                    </a:lnTo>
                    <a:lnTo>
                      <a:pt x="1354" y="1181"/>
                    </a:lnTo>
                    <a:lnTo>
                      <a:pt x="1477" y="1452"/>
                    </a:lnTo>
                    <a:lnTo>
                      <a:pt x="1576" y="1698"/>
                    </a:lnTo>
                    <a:lnTo>
                      <a:pt x="1625" y="1944"/>
                    </a:lnTo>
                    <a:lnTo>
                      <a:pt x="1674" y="2165"/>
                    </a:lnTo>
                    <a:lnTo>
                      <a:pt x="1699" y="2510"/>
                    </a:lnTo>
                    <a:lnTo>
                      <a:pt x="2068" y="2608"/>
                    </a:lnTo>
                    <a:lnTo>
                      <a:pt x="2363" y="2633"/>
                    </a:lnTo>
                    <a:lnTo>
                      <a:pt x="2634" y="2658"/>
                    </a:lnTo>
                    <a:lnTo>
                      <a:pt x="2634" y="2461"/>
                    </a:lnTo>
                    <a:lnTo>
                      <a:pt x="2609" y="2239"/>
                    </a:lnTo>
                    <a:lnTo>
                      <a:pt x="2560" y="1944"/>
                    </a:lnTo>
                    <a:lnTo>
                      <a:pt x="2486" y="1649"/>
                    </a:lnTo>
                    <a:lnTo>
                      <a:pt x="2363" y="1329"/>
                    </a:lnTo>
                    <a:lnTo>
                      <a:pt x="2265" y="1157"/>
                    </a:lnTo>
                    <a:lnTo>
                      <a:pt x="2166" y="1009"/>
                    </a:lnTo>
                    <a:lnTo>
                      <a:pt x="2068" y="837"/>
                    </a:lnTo>
                    <a:lnTo>
                      <a:pt x="1945" y="714"/>
                    </a:lnTo>
                    <a:lnTo>
                      <a:pt x="1723" y="517"/>
                    </a:lnTo>
                    <a:lnTo>
                      <a:pt x="1477" y="369"/>
                    </a:lnTo>
                    <a:lnTo>
                      <a:pt x="1231" y="246"/>
                    </a:lnTo>
                    <a:lnTo>
                      <a:pt x="985" y="148"/>
                    </a:lnTo>
                    <a:lnTo>
                      <a:pt x="739" y="99"/>
                    </a:lnTo>
                    <a:lnTo>
                      <a:pt x="518" y="49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41;p19"/>
              <p:cNvSpPr/>
              <p:nvPr/>
            </p:nvSpPr>
            <p:spPr>
              <a:xfrm>
                <a:off x="1819675" y="1481700"/>
                <a:ext cx="12365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76" extrusionOk="0">
                    <a:moveTo>
                      <a:pt x="2461" y="1"/>
                    </a:moveTo>
                    <a:lnTo>
                      <a:pt x="2387" y="25"/>
                    </a:lnTo>
                    <a:lnTo>
                      <a:pt x="2338" y="50"/>
                    </a:lnTo>
                    <a:lnTo>
                      <a:pt x="2313" y="99"/>
                    </a:lnTo>
                    <a:lnTo>
                      <a:pt x="2289" y="173"/>
                    </a:lnTo>
                    <a:lnTo>
                      <a:pt x="2289" y="5709"/>
                    </a:lnTo>
                    <a:lnTo>
                      <a:pt x="271" y="3618"/>
                    </a:lnTo>
                    <a:lnTo>
                      <a:pt x="222" y="3568"/>
                    </a:lnTo>
                    <a:lnTo>
                      <a:pt x="99" y="3568"/>
                    </a:lnTo>
                    <a:lnTo>
                      <a:pt x="49" y="3618"/>
                    </a:lnTo>
                    <a:lnTo>
                      <a:pt x="0" y="3667"/>
                    </a:lnTo>
                    <a:lnTo>
                      <a:pt x="0" y="3716"/>
                    </a:lnTo>
                    <a:lnTo>
                      <a:pt x="0" y="3790"/>
                    </a:lnTo>
                    <a:lnTo>
                      <a:pt x="49" y="3839"/>
                    </a:lnTo>
                    <a:lnTo>
                      <a:pt x="2289" y="6152"/>
                    </a:lnTo>
                    <a:lnTo>
                      <a:pt x="2289" y="7604"/>
                    </a:lnTo>
                    <a:lnTo>
                      <a:pt x="2313" y="7678"/>
                    </a:lnTo>
                    <a:lnTo>
                      <a:pt x="2338" y="7727"/>
                    </a:lnTo>
                    <a:lnTo>
                      <a:pt x="2387" y="7776"/>
                    </a:lnTo>
                    <a:lnTo>
                      <a:pt x="2510" y="7776"/>
                    </a:lnTo>
                    <a:lnTo>
                      <a:pt x="2559" y="7727"/>
                    </a:lnTo>
                    <a:lnTo>
                      <a:pt x="2584" y="7678"/>
                    </a:lnTo>
                    <a:lnTo>
                      <a:pt x="2608" y="7628"/>
                    </a:lnTo>
                    <a:lnTo>
                      <a:pt x="2608" y="4577"/>
                    </a:lnTo>
                    <a:lnTo>
                      <a:pt x="4897" y="2338"/>
                    </a:lnTo>
                    <a:lnTo>
                      <a:pt x="4946" y="2289"/>
                    </a:lnTo>
                    <a:lnTo>
                      <a:pt x="4946" y="2240"/>
                    </a:lnTo>
                    <a:lnTo>
                      <a:pt x="4946" y="2166"/>
                    </a:lnTo>
                    <a:lnTo>
                      <a:pt x="4897" y="2117"/>
                    </a:lnTo>
                    <a:lnTo>
                      <a:pt x="4848" y="2092"/>
                    </a:lnTo>
                    <a:lnTo>
                      <a:pt x="4798" y="2067"/>
                    </a:lnTo>
                    <a:lnTo>
                      <a:pt x="4749" y="2092"/>
                    </a:lnTo>
                    <a:lnTo>
                      <a:pt x="4675" y="2117"/>
                    </a:lnTo>
                    <a:lnTo>
                      <a:pt x="2608" y="4134"/>
                    </a:lnTo>
                    <a:lnTo>
                      <a:pt x="2608" y="173"/>
                    </a:lnTo>
                    <a:lnTo>
                      <a:pt x="2584" y="99"/>
                    </a:lnTo>
                    <a:lnTo>
                      <a:pt x="2559" y="50"/>
                    </a:lnTo>
                    <a:lnTo>
                      <a:pt x="2510" y="25"/>
                    </a:lnTo>
                    <a:lnTo>
                      <a:pt x="2461" y="1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42;p19"/>
              <p:cNvSpPr/>
              <p:nvPr/>
            </p:nvSpPr>
            <p:spPr>
              <a:xfrm>
                <a:off x="1793225" y="1657625"/>
                <a:ext cx="17532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2019" extrusionOk="0">
                    <a:moveTo>
                      <a:pt x="2264" y="1"/>
                    </a:moveTo>
                    <a:lnTo>
                      <a:pt x="2165" y="25"/>
                    </a:lnTo>
                    <a:lnTo>
                      <a:pt x="2042" y="50"/>
                    </a:lnTo>
                    <a:lnTo>
                      <a:pt x="1919" y="99"/>
                    </a:lnTo>
                    <a:lnTo>
                      <a:pt x="1846" y="148"/>
                    </a:lnTo>
                    <a:lnTo>
                      <a:pt x="1747" y="222"/>
                    </a:lnTo>
                    <a:lnTo>
                      <a:pt x="1698" y="296"/>
                    </a:lnTo>
                    <a:lnTo>
                      <a:pt x="1575" y="468"/>
                    </a:lnTo>
                    <a:lnTo>
                      <a:pt x="1501" y="641"/>
                    </a:lnTo>
                    <a:lnTo>
                      <a:pt x="1403" y="813"/>
                    </a:lnTo>
                    <a:lnTo>
                      <a:pt x="1304" y="985"/>
                    </a:lnTo>
                    <a:lnTo>
                      <a:pt x="1230" y="1034"/>
                    </a:lnTo>
                    <a:lnTo>
                      <a:pt x="1157" y="1083"/>
                    </a:lnTo>
                    <a:lnTo>
                      <a:pt x="1058" y="1133"/>
                    </a:lnTo>
                    <a:lnTo>
                      <a:pt x="960" y="1157"/>
                    </a:lnTo>
                    <a:lnTo>
                      <a:pt x="787" y="1182"/>
                    </a:lnTo>
                    <a:lnTo>
                      <a:pt x="615" y="1206"/>
                    </a:lnTo>
                    <a:lnTo>
                      <a:pt x="468" y="1280"/>
                    </a:lnTo>
                    <a:lnTo>
                      <a:pt x="369" y="1330"/>
                    </a:lnTo>
                    <a:lnTo>
                      <a:pt x="271" y="1403"/>
                    </a:lnTo>
                    <a:lnTo>
                      <a:pt x="197" y="1477"/>
                    </a:lnTo>
                    <a:lnTo>
                      <a:pt x="74" y="1625"/>
                    </a:lnTo>
                    <a:lnTo>
                      <a:pt x="25" y="1772"/>
                    </a:lnTo>
                    <a:lnTo>
                      <a:pt x="0" y="1895"/>
                    </a:lnTo>
                    <a:lnTo>
                      <a:pt x="0" y="2018"/>
                    </a:lnTo>
                    <a:lnTo>
                      <a:pt x="7013" y="2018"/>
                    </a:lnTo>
                    <a:lnTo>
                      <a:pt x="7013" y="1846"/>
                    </a:lnTo>
                    <a:lnTo>
                      <a:pt x="6964" y="1699"/>
                    </a:lnTo>
                    <a:lnTo>
                      <a:pt x="6914" y="1551"/>
                    </a:lnTo>
                    <a:lnTo>
                      <a:pt x="6816" y="1403"/>
                    </a:lnTo>
                    <a:lnTo>
                      <a:pt x="6693" y="1280"/>
                    </a:lnTo>
                    <a:lnTo>
                      <a:pt x="6496" y="1182"/>
                    </a:lnTo>
                    <a:lnTo>
                      <a:pt x="6250" y="1108"/>
                    </a:lnTo>
                    <a:lnTo>
                      <a:pt x="5930" y="1059"/>
                    </a:lnTo>
                    <a:lnTo>
                      <a:pt x="5807" y="1034"/>
                    </a:lnTo>
                    <a:lnTo>
                      <a:pt x="5684" y="1010"/>
                    </a:lnTo>
                    <a:lnTo>
                      <a:pt x="5586" y="960"/>
                    </a:lnTo>
                    <a:lnTo>
                      <a:pt x="5487" y="887"/>
                    </a:lnTo>
                    <a:lnTo>
                      <a:pt x="5340" y="764"/>
                    </a:lnTo>
                    <a:lnTo>
                      <a:pt x="5217" y="616"/>
                    </a:lnTo>
                    <a:lnTo>
                      <a:pt x="5118" y="444"/>
                    </a:lnTo>
                    <a:lnTo>
                      <a:pt x="4995" y="321"/>
                    </a:lnTo>
                    <a:lnTo>
                      <a:pt x="4872" y="198"/>
                    </a:lnTo>
                    <a:lnTo>
                      <a:pt x="4798" y="148"/>
                    </a:lnTo>
                    <a:lnTo>
                      <a:pt x="4700" y="124"/>
                    </a:lnTo>
                    <a:lnTo>
                      <a:pt x="4528" y="99"/>
                    </a:lnTo>
                    <a:lnTo>
                      <a:pt x="4380" y="124"/>
                    </a:lnTo>
                    <a:lnTo>
                      <a:pt x="4257" y="148"/>
                    </a:lnTo>
                    <a:lnTo>
                      <a:pt x="4109" y="198"/>
                    </a:lnTo>
                    <a:lnTo>
                      <a:pt x="3814" y="321"/>
                    </a:lnTo>
                    <a:lnTo>
                      <a:pt x="3642" y="395"/>
                    </a:lnTo>
                    <a:lnTo>
                      <a:pt x="3445" y="419"/>
                    </a:lnTo>
                    <a:lnTo>
                      <a:pt x="3273" y="419"/>
                    </a:lnTo>
                    <a:lnTo>
                      <a:pt x="3100" y="345"/>
                    </a:lnTo>
                    <a:lnTo>
                      <a:pt x="2953" y="271"/>
                    </a:lnTo>
                    <a:lnTo>
                      <a:pt x="2805" y="173"/>
                    </a:lnTo>
                    <a:lnTo>
                      <a:pt x="2633" y="75"/>
                    </a:lnTo>
                    <a:lnTo>
                      <a:pt x="2461" y="25"/>
                    </a:lnTo>
                    <a:lnTo>
                      <a:pt x="226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43;p19"/>
              <p:cNvSpPr/>
              <p:nvPr/>
            </p:nvSpPr>
            <p:spPr>
              <a:xfrm>
                <a:off x="1893475" y="1660100"/>
                <a:ext cx="750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920" extrusionOk="0">
                    <a:moveTo>
                      <a:pt x="493" y="0"/>
                    </a:moveTo>
                    <a:lnTo>
                      <a:pt x="321" y="25"/>
                    </a:lnTo>
                    <a:lnTo>
                      <a:pt x="173" y="74"/>
                    </a:lnTo>
                    <a:lnTo>
                      <a:pt x="1" y="148"/>
                    </a:lnTo>
                    <a:lnTo>
                      <a:pt x="99" y="246"/>
                    </a:lnTo>
                    <a:lnTo>
                      <a:pt x="198" y="369"/>
                    </a:lnTo>
                    <a:lnTo>
                      <a:pt x="370" y="615"/>
                    </a:lnTo>
                    <a:lnTo>
                      <a:pt x="493" y="738"/>
                    </a:lnTo>
                    <a:lnTo>
                      <a:pt x="616" y="837"/>
                    </a:lnTo>
                    <a:lnTo>
                      <a:pt x="788" y="911"/>
                    </a:lnTo>
                    <a:lnTo>
                      <a:pt x="1010" y="960"/>
                    </a:lnTo>
                    <a:lnTo>
                      <a:pt x="1305" y="1009"/>
                    </a:lnTo>
                    <a:lnTo>
                      <a:pt x="1551" y="1083"/>
                    </a:lnTo>
                    <a:lnTo>
                      <a:pt x="1748" y="1181"/>
                    </a:lnTo>
                    <a:lnTo>
                      <a:pt x="1871" y="1304"/>
                    </a:lnTo>
                    <a:lnTo>
                      <a:pt x="1969" y="1452"/>
                    </a:lnTo>
                    <a:lnTo>
                      <a:pt x="2043" y="1600"/>
                    </a:lnTo>
                    <a:lnTo>
                      <a:pt x="2068" y="1747"/>
                    </a:lnTo>
                    <a:lnTo>
                      <a:pt x="2092" y="1919"/>
                    </a:lnTo>
                    <a:lnTo>
                      <a:pt x="3003" y="1919"/>
                    </a:lnTo>
                    <a:lnTo>
                      <a:pt x="3003" y="1747"/>
                    </a:lnTo>
                    <a:lnTo>
                      <a:pt x="2954" y="1600"/>
                    </a:lnTo>
                    <a:lnTo>
                      <a:pt x="2904" y="1452"/>
                    </a:lnTo>
                    <a:lnTo>
                      <a:pt x="2806" y="1304"/>
                    </a:lnTo>
                    <a:lnTo>
                      <a:pt x="2683" y="1181"/>
                    </a:lnTo>
                    <a:lnTo>
                      <a:pt x="2486" y="1083"/>
                    </a:lnTo>
                    <a:lnTo>
                      <a:pt x="2240" y="1009"/>
                    </a:lnTo>
                    <a:lnTo>
                      <a:pt x="1920" y="960"/>
                    </a:lnTo>
                    <a:lnTo>
                      <a:pt x="1797" y="935"/>
                    </a:lnTo>
                    <a:lnTo>
                      <a:pt x="1674" y="911"/>
                    </a:lnTo>
                    <a:lnTo>
                      <a:pt x="1576" y="861"/>
                    </a:lnTo>
                    <a:lnTo>
                      <a:pt x="1477" y="788"/>
                    </a:lnTo>
                    <a:lnTo>
                      <a:pt x="1330" y="665"/>
                    </a:lnTo>
                    <a:lnTo>
                      <a:pt x="1207" y="517"/>
                    </a:lnTo>
                    <a:lnTo>
                      <a:pt x="1108" y="345"/>
                    </a:lnTo>
                    <a:lnTo>
                      <a:pt x="985" y="222"/>
                    </a:lnTo>
                    <a:lnTo>
                      <a:pt x="862" y="99"/>
                    </a:lnTo>
                    <a:lnTo>
                      <a:pt x="788" y="49"/>
                    </a:lnTo>
                    <a:lnTo>
                      <a:pt x="690" y="25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644;p19"/>
              <p:cNvSpPr/>
              <p:nvPr/>
            </p:nvSpPr>
            <p:spPr>
              <a:xfrm>
                <a:off x="1844275" y="1677925"/>
                <a:ext cx="74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21" extrusionOk="0">
                    <a:moveTo>
                      <a:pt x="148" y="1"/>
                    </a:moveTo>
                    <a:lnTo>
                      <a:pt x="74" y="25"/>
                    </a:lnTo>
                    <a:lnTo>
                      <a:pt x="25" y="50"/>
                    </a:lnTo>
                    <a:lnTo>
                      <a:pt x="0" y="99"/>
                    </a:lnTo>
                    <a:lnTo>
                      <a:pt x="0" y="173"/>
                    </a:lnTo>
                    <a:lnTo>
                      <a:pt x="0" y="222"/>
                    </a:lnTo>
                    <a:lnTo>
                      <a:pt x="25" y="271"/>
                    </a:lnTo>
                    <a:lnTo>
                      <a:pt x="74" y="321"/>
                    </a:lnTo>
                    <a:lnTo>
                      <a:pt x="197" y="321"/>
                    </a:lnTo>
                    <a:lnTo>
                      <a:pt x="246" y="271"/>
                    </a:lnTo>
                    <a:lnTo>
                      <a:pt x="296" y="222"/>
                    </a:lnTo>
                    <a:lnTo>
                      <a:pt x="296" y="173"/>
                    </a:lnTo>
                    <a:lnTo>
                      <a:pt x="296" y="99"/>
                    </a:lnTo>
                    <a:lnTo>
                      <a:pt x="246" y="50"/>
                    </a:lnTo>
                    <a:lnTo>
                      <a:pt x="197" y="25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45;p19"/>
              <p:cNvSpPr/>
              <p:nvPr/>
            </p:nvSpPr>
            <p:spPr>
              <a:xfrm>
                <a:off x="1884875" y="1689625"/>
                <a:ext cx="74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21" extrusionOk="0">
                    <a:moveTo>
                      <a:pt x="148" y="0"/>
                    </a:moveTo>
                    <a:lnTo>
                      <a:pt x="74" y="25"/>
                    </a:lnTo>
                    <a:lnTo>
                      <a:pt x="25" y="50"/>
                    </a:lnTo>
                    <a:lnTo>
                      <a:pt x="0" y="99"/>
                    </a:lnTo>
                    <a:lnTo>
                      <a:pt x="0" y="173"/>
                    </a:lnTo>
                    <a:lnTo>
                      <a:pt x="0" y="222"/>
                    </a:lnTo>
                    <a:lnTo>
                      <a:pt x="25" y="271"/>
                    </a:lnTo>
                    <a:lnTo>
                      <a:pt x="74" y="320"/>
                    </a:lnTo>
                    <a:lnTo>
                      <a:pt x="222" y="320"/>
                    </a:lnTo>
                    <a:lnTo>
                      <a:pt x="271" y="271"/>
                    </a:lnTo>
                    <a:lnTo>
                      <a:pt x="296" y="222"/>
                    </a:lnTo>
                    <a:lnTo>
                      <a:pt x="296" y="173"/>
                    </a:lnTo>
                    <a:lnTo>
                      <a:pt x="296" y="99"/>
                    </a:lnTo>
                    <a:lnTo>
                      <a:pt x="271" y="50"/>
                    </a:lnTo>
                    <a:lnTo>
                      <a:pt x="222" y="25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46;p19"/>
              <p:cNvSpPr/>
              <p:nvPr/>
            </p:nvSpPr>
            <p:spPr>
              <a:xfrm>
                <a:off x="1906400" y="1675475"/>
                <a:ext cx="74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21" extrusionOk="0">
                    <a:moveTo>
                      <a:pt x="74" y="0"/>
                    </a:moveTo>
                    <a:lnTo>
                      <a:pt x="25" y="50"/>
                    </a:lnTo>
                    <a:lnTo>
                      <a:pt x="1" y="99"/>
                    </a:lnTo>
                    <a:lnTo>
                      <a:pt x="1" y="148"/>
                    </a:lnTo>
                    <a:lnTo>
                      <a:pt x="1" y="222"/>
                    </a:lnTo>
                    <a:lnTo>
                      <a:pt x="25" y="271"/>
                    </a:lnTo>
                    <a:lnTo>
                      <a:pt x="74" y="296"/>
                    </a:lnTo>
                    <a:lnTo>
                      <a:pt x="148" y="320"/>
                    </a:lnTo>
                    <a:lnTo>
                      <a:pt x="222" y="296"/>
                    </a:lnTo>
                    <a:lnTo>
                      <a:pt x="271" y="271"/>
                    </a:lnTo>
                    <a:lnTo>
                      <a:pt x="296" y="222"/>
                    </a:lnTo>
                    <a:lnTo>
                      <a:pt x="296" y="148"/>
                    </a:lnTo>
                    <a:lnTo>
                      <a:pt x="296" y="99"/>
                    </a:lnTo>
                    <a:lnTo>
                      <a:pt x="271" y="5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647;p19"/>
            <p:cNvSpPr txBox="1"/>
            <p:nvPr/>
          </p:nvSpPr>
          <p:spPr>
            <a:xfrm>
              <a:off x="6322183" y="3403400"/>
              <a:ext cx="1260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648;p19"/>
            <p:cNvSpPr txBox="1"/>
            <p:nvPr/>
          </p:nvSpPr>
          <p:spPr>
            <a:xfrm>
              <a:off x="6318885" y="3745014"/>
              <a:ext cx="2411474" cy="741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Обяснителна записка и/или идеен проект по </a:t>
              </a:r>
              <a:r>
                <a:rPr lang="ru-RU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част </a:t>
              </a:r>
              <a:r>
                <a:rPr lang="ru-RU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„</a:t>
              </a: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Електро“ </a:t>
              </a:r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 </a:t>
              </a: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инсталирането на ФЕЦ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3876" y="2420176"/>
            <a:ext cx="3323126" cy="1924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333614" y="348069"/>
            <a:ext cx="5577802" cy="594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3000" b="1" dirty="0"/>
              <a:t>Документи за Дейност 2</a:t>
            </a:r>
            <a:endParaRPr sz="3000" b="1" dirty="0"/>
          </a:p>
        </p:txBody>
      </p:sp>
      <p:grpSp>
        <p:nvGrpSpPr>
          <p:cNvPr id="10" name="Google Shape;888;p23"/>
          <p:cNvGrpSpPr/>
          <p:nvPr/>
        </p:nvGrpSpPr>
        <p:grpSpPr>
          <a:xfrm>
            <a:off x="5976229" y="1339095"/>
            <a:ext cx="3245143" cy="642616"/>
            <a:chOff x="616063" y="1285122"/>
            <a:chExt cx="3245143" cy="642616"/>
          </a:xfrm>
        </p:grpSpPr>
        <p:grpSp>
          <p:nvGrpSpPr>
            <p:cNvPr id="11" name="Google Shape;889;p23"/>
            <p:cNvGrpSpPr/>
            <p:nvPr/>
          </p:nvGrpSpPr>
          <p:grpSpPr>
            <a:xfrm>
              <a:off x="1344480" y="1285122"/>
              <a:ext cx="2516726" cy="633214"/>
              <a:chOff x="2015875" y="1200850"/>
              <a:chExt cx="2516726" cy="633214"/>
            </a:xfrm>
          </p:grpSpPr>
          <p:sp>
            <p:nvSpPr>
              <p:cNvPr id="13" name="Google Shape;890;p23"/>
              <p:cNvSpPr txBox="1"/>
              <p:nvPr/>
            </p:nvSpPr>
            <p:spPr>
              <a:xfrm>
                <a:off x="2015875" y="1200850"/>
                <a:ext cx="2288100" cy="2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Решение на </a:t>
                </a:r>
                <a:r>
                  <a:rPr lang="bg-BG" sz="1600" b="1" dirty="0" err="1" smtClean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ОбС</a:t>
                </a:r>
                <a:endParaRPr sz="16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" name="Google Shape;891;p23"/>
              <p:cNvSpPr txBox="1"/>
              <p:nvPr/>
            </p:nvSpPr>
            <p:spPr>
              <a:xfrm>
                <a:off x="2015875" y="1466650"/>
                <a:ext cx="2516726" cy="36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bg-BG" sz="1200" dirty="0">
                    <a:latin typeface="Roboto"/>
                    <a:ea typeface="Roboto"/>
                    <a:cs typeface="Roboto"/>
                    <a:sym typeface="Roboto"/>
                  </a:rPr>
                  <a:t>Решение на </a:t>
                </a:r>
                <a:r>
                  <a:rPr lang="bg-BG" sz="1200" dirty="0" smtClean="0">
                    <a:latin typeface="Roboto"/>
                    <a:ea typeface="Roboto"/>
                    <a:cs typeface="Roboto"/>
                    <a:sym typeface="Roboto"/>
                  </a:rPr>
                  <a:t>Общинския съвет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" name="Google Shape;892;p23"/>
            <p:cNvSpPr/>
            <p:nvPr/>
          </p:nvSpPr>
          <p:spPr>
            <a:xfrm>
              <a:off x="616063" y="1375738"/>
              <a:ext cx="552000" cy="5520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5" name="Google Shape;893;p23"/>
          <p:cNvGrpSpPr/>
          <p:nvPr/>
        </p:nvGrpSpPr>
        <p:grpSpPr>
          <a:xfrm>
            <a:off x="5996302" y="2390310"/>
            <a:ext cx="3225069" cy="1005071"/>
            <a:chOff x="616063" y="2421738"/>
            <a:chExt cx="3225069" cy="1005071"/>
          </a:xfrm>
        </p:grpSpPr>
        <p:grpSp>
          <p:nvGrpSpPr>
            <p:cNvPr id="16" name="Google Shape;894;p23"/>
            <p:cNvGrpSpPr/>
            <p:nvPr/>
          </p:nvGrpSpPr>
          <p:grpSpPr>
            <a:xfrm>
              <a:off x="1344479" y="2421738"/>
              <a:ext cx="2496653" cy="1005071"/>
              <a:chOff x="2015874" y="2047904"/>
              <a:chExt cx="2496653" cy="1005071"/>
            </a:xfrm>
          </p:grpSpPr>
          <p:sp>
            <p:nvSpPr>
              <p:cNvPr id="18" name="Google Shape;895;p23"/>
              <p:cNvSpPr txBox="1"/>
              <p:nvPr/>
            </p:nvSpPr>
            <p:spPr>
              <a:xfrm>
                <a:off x="2015874" y="2047904"/>
                <a:ext cx="2496653" cy="2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Акт за собственост</a:t>
                </a:r>
                <a:endParaRPr sz="16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9" name="Google Shape;896;p23"/>
              <p:cNvSpPr txBox="1"/>
              <p:nvPr/>
            </p:nvSpPr>
            <p:spPr>
              <a:xfrm>
                <a:off x="2015874" y="2310376"/>
                <a:ext cx="2442637" cy="742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Документ </a:t>
                </a:r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за </a:t>
                </a:r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право </a:t>
                </a:r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на ползване за </a:t>
                </a:r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сградата/имота за </a:t>
                </a:r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зарядната </a:t>
                </a:r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станция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" name="Google Shape;897;p23"/>
            <p:cNvSpPr/>
            <p:nvPr/>
          </p:nvSpPr>
          <p:spPr>
            <a:xfrm>
              <a:off x="616063" y="2509013"/>
              <a:ext cx="552000" cy="5520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dirty="0"/>
            </a:p>
          </p:txBody>
        </p:sp>
      </p:grpSp>
      <p:grpSp>
        <p:nvGrpSpPr>
          <p:cNvPr id="20" name="Google Shape;898;p23"/>
          <p:cNvGrpSpPr/>
          <p:nvPr/>
        </p:nvGrpSpPr>
        <p:grpSpPr>
          <a:xfrm>
            <a:off x="5996303" y="3547557"/>
            <a:ext cx="3171051" cy="1324769"/>
            <a:chOff x="616063" y="3581453"/>
            <a:chExt cx="3171051" cy="1324769"/>
          </a:xfrm>
        </p:grpSpPr>
        <p:grpSp>
          <p:nvGrpSpPr>
            <p:cNvPr id="21" name="Google Shape;899;p23"/>
            <p:cNvGrpSpPr/>
            <p:nvPr/>
          </p:nvGrpSpPr>
          <p:grpSpPr>
            <a:xfrm>
              <a:off x="1344479" y="3581453"/>
              <a:ext cx="2442635" cy="1324769"/>
              <a:chOff x="2015874" y="3848190"/>
              <a:chExt cx="2442635" cy="1324769"/>
            </a:xfrm>
          </p:grpSpPr>
          <p:sp>
            <p:nvSpPr>
              <p:cNvPr id="23" name="Google Shape;900;p23"/>
              <p:cNvSpPr txBox="1"/>
              <p:nvPr/>
            </p:nvSpPr>
            <p:spPr>
              <a:xfrm>
                <a:off x="2015875" y="3848190"/>
                <a:ext cx="2010250" cy="2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600" b="1" dirty="0" smtClean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Идеен проект</a:t>
                </a:r>
                <a:endParaRPr sz="16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" name="Google Shape;901;p23"/>
              <p:cNvSpPr txBox="1"/>
              <p:nvPr/>
            </p:nvSpPr>
            <p:spPr>
              <a:xfrm>
                <a:off x="2015874" y="4114015"/>
                <a:ext cx="2442635" cy="1058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ru-RU" sz="1200" dirty="0">
                    <a:latin typeface="Roboto"/>
                    <a:ea typeface="Roboto"/>
                    <a:cs typeface="Roboto"/>
                    <a:sym typeface="Roboto"/>
                  </a:rPr>
                  <a:t>Обяснителна записка и/или идеен проект по част „Електро“ и „Архитектурна“ за инсталирането на зарядната </a:t>
                </a:r>
                <a:r>
                  <a:rPr lang="ru-RU" sz="1200" dirty="0" smtClean="0">
                    <a:latin typeface="Roboto"/>
                    <a:ea typeface="Roboto"/>
                    <a:cs typeface="Roboto"/>
                    <a:sym typeface="Roboto"/>
                  </a:rPr>
                  <a:t>станция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2" name="Google Shape;902;p23"/>
            <p:cNvSpPr/>
            <p:nvPr/>
          </p:nvSpPr>
          <p:spPr>
            <a:xfrm>
              <a:off x="616063" y="3670863"/>
              <a:ext cx="552000" cy="55200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/>
            </a:p>
          </p:txBody>
        </p:sp>
      </p:grpSp>
      <p:grpSp>
        <p:nvGrpSpPr>
          <p:cNvPr id="25" name="Google Shape;903;p23"/>
          <p:cNvGrpSpPr/>
          <p:nvPr/>
        </p:nvGrpSpPr>
        <p:grpSpPr>
          <a:xfrm>
            <a:off x="300131" y="1571913"/>
            <a:ext cx="5267400" cy="2174721"/>
            <a:chOff x="3425825" y="1712981"/>
            <a:chExt cx="5267400" cy="2174721"/>
          </a:xfrm>
        </p:grpSpPr>
        <p:grpSp>
          <p:nvGrpSpPr>
            <p:cNvPr id="26" name="Google Shape;904;p23"/>
            <p:cNvGrpSpPr/>
            <p:nvPr/>
          </p:nvGrpSpPr>
          <p:grpSpPr>
            <a:xfrm>
              <a:off x="3685886" y="1712981"/>
              <a:ext cx="4842051" cy="2174721"/>
              <a:chOff x="238125" y="1253250"/>
              <a:chExt cx="7143775" cy="3208500"/>
            </a:xfrm>
          </p:grpSpPr>
          <p:sp>
            <p:nvSpPr>
              <p:cNvPr id="28" name="Google Shape;905;p23"/>
              <p:cNvSpPr/>
              <p:nvPr/>
            </p:nvSpPr>
            <p:spPr>
              <a:xfrm>
                <a:off x="691400" y="2616500"/>
                <a:ext cx="2630125" cy="1845250"/>
              </a:xfrm>
              <a:custGeom>
                <a:avLst/>
                <a:gdLst/>
                <a:ahLst/>
                <a:cxnLst/>
                <a:rect l="l" t="t" r="r" b="b"/>
                <a:pathLst>
                  <a:path w="105205" h="73810" extrusionOk="0">
                    <a:moveTo>
                      <a:pt x="47994" y="46572"/>
                    </a:moveTo>
                    <a:lnTo>
                      <a:pt x="48897" y="46627"/>
                    </a:lnTo>
                    <a:lnTo>
                      <a:pt x="49799" y="46736"/>
                    </a:lnTo>
                    <a:lnTo>
                      <a:pt x="50729" y="46900"/>
                    </a:lnTo>
                    <a:lnTo>
                      <a:pt x="51631" y="47092"/>
                    </a:lnTo>
                    <a:lnTo>
                      <a:pt x="52507" y="47365"/>
                    </a:lnTo>
                    <a:lnTo>
                      <a:pt x="53382" y="47694"/>
                    </a:lnTo>
                    <a:lnTo>
                      <a:pt x="54257" y="48076"/>
                    </a:lnTo>
                    <a:lnTo>
                      <a:pt x="55077" y="48541"/>
                    </a:lnTo>
                    <a:lnTo>
                      <a:pt x="55569" y="48815"/>
                    </a:lnTo>
                    <a:lnTo>
                      <a:pt x="56034" y="49143"/>
                    </a:lnTo>
                    <a:lnTo>
                      <a:pt x="56527" y="49498"/>
                    </a:lnTo>
                    <a:lnTo>
                      <a:pt x="56964" y="49854"/>
                    </a:lnTo>
                    <a:lnTo>
                      <a:pt x="57402" y="50264"/>
                    </a:lnTo>
                    <a:lnTo>
                      <a:pt x="57839" y="50674"/>
                    </a:lnTo>
                    <a:lnTo>
                      <a:pt x="58249" y="51112"/>
                    </a:lnTo>
                    <a:lnTo>
                      <a:pt x="58632" y="51549"/>
                    </a:lnTo>
                    <a:lnTo>
                      <a:pt x="59015" y="52042"/>
                    </a:lnTo>
                    <a:lnTo>
                      <a:pt x="59343" y="52534"/>
                    </a:lnTo>
                    <a:lnTo>
                      <a:pt x="59672" y="53054"/>
                    </a:lnTo>
                    <a:lnTo>
                      <a:pt x="59945" y="53573"/>
                    </a:lnTo>
                    <a:lnTo>
                      <a:pt x="60218" y="54120"/>
                    </a:lnTo>
                    <a:lnTo>
                      <a:pt x="60437" y="54694"/>
                    </a:lnTo>
                    <a:lnTo>
                      <a:pt x="60629" y="55269"/>
                    </a:lnTo>
                    <a:lnTo>
                      <a:pt x="60793" y="55843"/>
                    </a:lnTo>
                    <a:lnTo>
                      <a:pt x="59972" y="56308"/>
                    </a:lnTo>
                    <a:lnTo>
                      <a:pt x="59125" y="56718"/>
                    </a:lnTo>
                    <a:lnTo>
                      <a:pt x="58222" y="57074"/>
                    </a:lnTo>
                    <a:lnTo>
                      <a:pt x="57292" y="57402"/>
                    </a:lnTo>
                    <a:lnTo>
                      <a:pt x="56363" y="57675"/>
                    </a:lnTo>
                    <a:lnTo>
                      <a:pt x="55405" y="57921"/>
                    </a:lnTo>
                    <a:lnTo>
                      <a:pt x="54421" y="58113"/>
                    </a:lnTo>
                    <a:lnTo>
                      <a:pt x="53436" y="58250"/>
                    </a:lnTo>
                    <a:lnTo>
                      <a:pt x="52452" y="58359"/>
                    </a:lnTo>
                    <a:lnTo>
                      <a:pt x="51467" y="58414"/>
                    </a:lnTo>
                    <a:lnTo>
                      <a:pt x="50483" y="58441"/>
                    </a:lnTo>
                    <a:lnTo>
                      <a:pt x="49526" y="58414"/>
                    </a:lnTo>
                    <a:lnTo>
                      <a:pt x="48569" y="58359"/>
                    </a:lnTo>
                    <a:lnTo>
                      <a:pt x="47666" y="58250"/>
                    </a:lnTo>
                    <a:lnTo>
                      <a:pt x="46764" y="58085"/>
                    </a:lnTo>
                    <a:lnTo>
                      <a:pt x="45889" y="57894"/>
                    </a:lnTo>
                    <a:lnTo>
                      <a:pt x="45287" y="57730"/>
                    </a:lnTo>
                    <a:lnTo>
                      <a:pt x="44658" y="57511"/>
                    </a:lnTo>
                    <a:lnTo>
                      <a:pt x="44056" y="57292"/>
                    </a:lnTo>
                    <a:lnTo>
                      <a:pt x="43455" y="57019"/>
                    </a:lnTo>
                    <a:lnTo>
                      <a:pt x="42853" y="56718"/>
                    </a:lnTo>
                    <a:lnTo>
                      <a:pt x="42279" y="56390"/>
                    </a:lnTo>
                    <a:lnTo>
                      <a:pt x="41732" y="56062"/>
                    </a:lnTo>
                    <a:lnTo>
                      <a:pt x="41185" y="55706"/>
                    </a:lnTo>
                    <a:lnTo>
                      <a:pt x="40720" y="55323"/>
                    </a:lnTo>
                    <a:lnTo>
                      <a:pt x="40255" y="54913"/>
                    </a:lnTo>
                    <a:lnTo>
                      <a:pt x="39845" y="54503"/>
                    </a:lnTo>
                    <a:lnTo>
                      <a:pt x="39489" y="54065"/>
                    </a:lnTo>
                    <a:lnTo>
                      <a:pt x="39189" y="53628"/>
                    </a:lnTo>
                    <a:lnTo>
                      <a:pt x="38942" y="53190"/>
                    </a:lnTo>
                    <a:lnTo>
                      <a:pt x="38833" y="52972"/>
                    </a:lnTo>
                    <a:lnTo>
                      <a:pt x="38751" y="52725"/>
                    </a:lnTo>
                    <a:lnTo>
                      <a:pt x="38696" y="52507"/>
                    </a:lnTo>
                    <a:lnTo>
                      <a:pt x="38642" y="52260"/>
                    </a:lnTo>
                    <a:lnTo>
                      <a:pt x="38614" y="52014"/>
                    </a:lnTo>
                    <a:lnTo>
                      <a:pt x="38614" y="51741"/>
                    </a:lnTo>
                    <a:lnTo>
                      <a:pt x="38642" y="51495"/>
                    </a:lnTo>
                    <a:lnTo>
                      <a:pt x="38696" y="51249"/>
                    </a:lnTo>
                    <a:lnTo>
                      <a:pt x="38778" y="50975"/>
                    </a:lnTo>
                    <a:lnTo>
                      <a:pt x="38888" y="50729"/>
                    </a:lnTo>
                    <a:lnTo>
                      <a:pt x="38997" y="50483"/>
                    </a:lnTo>
                    <a:lnTo>
                      <a:pt x="39161" y="50209"/>
                    </a:lnTo>
                    <a:lnTo>
                      <a:pt x="39353" y="49963"/>
                    </a:lnTo>
                    <a:lnTo>
                      <a:pt x="39544" y="49717"/>
                    </a:lnTo>
                    <a:lnTo>
                      <a:pt x="39790" y="49471"/>
                    </a:lnTo>
                    <a:lnTo>
                      <a:pt x="40064" y="49225"/>
                    </a:lnTo>
                    <a:lnTo>
                      <a:pt x="40337" y="48979"/>
                    </a:lnTo>
                    <a:lnTo>
                      <a:pt x="40638" y="48733"/>
                    </a:lnTo>
                    <a:lnTo>
                      <a:pt x="41349" y="48268"/>
                    </a:lnTo>
                    <a:lnTo>
                      <a:pt x="41704" y="48049"/>
                    </a:lnTo>
                    <a:lnTo>
                      <a:pt x="42060" y="47858"/>
                    </a:lnTo>
                    <a:lnTo>
                      <a:pt x="42443" y="47666"/>
                    </a:lnTo>
                    <a:lnTo>
                      <a:pt x="42826" y="47502"/>
                    </a:lnTo>
                    <a:lnTo>
                      <a:pt x="43619" y="47201"/>
                    </a:lnTo>
                    <a:lnTo>
                      <a:pt x="44467" y="46955"/>
                    </a:lnTo>
                    <a:lnTo>
                      <a:pt x="45314" y="46791"/>
                    </a:lnTo>
                    <a:lnTo>
                      <a:pt x="46189" y="46654"/>
                    </a:lnTo>
                    <a:lnTo>
                      <a:pt x="47065" y="46600"/>
                    </a:lnTo>
                    <a:lnTo>
                      <a:pt x="47994" y="46572"/>
                    </a:lnTo>
                    <a:close/>
                    <a:moveTo>
                      <a:pt x="77666" y="0"/>
                    </a:moveTo>
                    <a:lnTo>
                      <a:pt x="76545" y="55"/>
                    </a:lnTo>
                    <a:lnTo>
                      <a:pt x="75451" y="110"/>
                    </a:lnTo>
                    <a:lnTo>
                      <a:pt x="74384" y="219"/>
                    </a:lnTo>
                    <a:lnTo>
                      <a:pt x="73372" y="356"/>
                    </a:lnTo>
                    <a:lnTo>
                      <a:pt x="72415" y="520"/>
                    </a:lnTo>
                    <a:lnTo>
                      <a:pt x="71485" y="684"/>
                    </a:lnTo>
                    <a:lnTo>
                      <a:pt x="70638" y="875"/>
                    </a:lnTo>
                    <a:lnTo>
                      <a:pt x="69817" y="1067"/>
                    </a:lnTo>
                    <a:lnTo>
                      <a:pt x="69024" y="1285"/>
                    </a:lnTo>
                    <a:lnTo>
                      <a:pt x="68313" y="1504"/>
                    </a:lnTo>
                    <a:lnTo>
                      <a:pt x="67630" y="1750"/>
                    </a:lnTo>
                    <a:lnTo>
                      <a:pt x="67001" y="1969"/>
                    </a:lnTo>
                    <a:lnTo>
                      <a:pt x="65907" y="2407"/>
                    </a:lnTo>
                    <a:lnTo>
                      <a:pt x="64731" y="2926"/>
                    </a:lnTo>
                    <a:lnTo>
                      <a:pt x="63610" y="3528"/>
                    </a:lnTo>
                    <a:lnTo>
                      <a:pt x="62543" y="4157"/>
                    </a:lnTo>
                    <a:lnTo>
                      <a:pt x="61531" y="4841"/>
                    </a:lnTo>
                    <a:lnTo>
                      <a:pt x="60547" y="5552"/>
                    </a:lnTo>
                    <a:lnTo>
                      <a:pt x="60082" y="5907"/>
                    </a:lnTo>
                    <a:lnTo>
                      <a:pt x="59644" y="6290"/>
                    </a:lnTo>
                    <a:lnTo>
                      <a:pt x="59207" y="6700"/>
                    </a:lnTo>
                    <a:lnTo>
                      <a:pt x="58796" y="7083"/>
                    </a:lnTo>
                    <a:lnTo>
                      <a:pt x="58386" y="7493"/>
                    </a:lnTo>
                    <a:lnTo>
                      <a:pt x="58003" y="7931"/>
                    </a:lnTo>
                    <a:lnTo>
                      <a:pt x="57621" y="8341"/>
                    </a:lnTo>
                    <a:lnTo>
                      <a:pt x="57265" y="8779"/>
                    </a:lnTo>
                    <a:lnTo>
                      <a:pt x="56937" y="9216"/>
                    </a:lnTo>
                    <a:lnTo>
                      <a:pt x="56609" y="9654"/>
                    </a:lnTo>
                    <a:lnTo>
                      <a:pt x="56308" y="10119"/>
                    </a:lnTo>
                    <a:lnTo>
                      <a:pt x="56007" y="10583"/>
                    </a:lnTo>
                    <a:lnTo>
                      <a:pt x="55734" y="11048"/>
                    </a:lnTo>
                    <a:lnTo>
                      <a:pt x="55487" y="11513"/>
                    </a:lnTo>
                    <a:lnTo>
                      <a:pt x="55241" y="12006"/>
                    </a:lnTo>
                    <a:lnTo>
                      <a:pt x="55023" y="12498"/>
                    </a:lnTo>
                    <a:lnTo>
                      <a:pt x="54831" y="12990"/>
                    </a:lnTo>
                    <a:lnTo>
                      <a:pt x="54640" y="13482"/>
                    </a:lnTo>
                    <a:lnTo>
                      <a:pt x="54476" y="13975"/>
                    </a:lnTo>
                    <a:lnTo>
                      <a:pt x="54339" y="14467"/>
                    </a:lnTo>
                    <a:lnTo>
                      <a:pt x="54202" y="14986"/>
                    </a:lnTo>
                    <a:lnTo>
                      <a:pt x="54093" y="15506"/>
                    </a:lnTo>
                    <a:lnTo>
                      <a:pt x="53983" y="16135"/>
                    </a:lnTo>
                    <a:lnTo>
                      <a:pt x="53901" y="16791"/>
                    </a:lnTo>
                    <a:lnTo>
                      <a:pt x="53847" y="17420"/>
                    </a:lnTo>
                    <a:lnTo>
                      <a:pt x="53847" y="18049"/>
                    </a:lnTo>
                    <a:lnTo>
                      <a:pt x="53847" y="18678"/>
                    </a:lnTo>
                    <a:lnTo>
                      <a:pt x="53874" y="19307"/>
                    </a:lnTo>
                    <a:lnTo>
                      <a:pt x="53901" y="19936"/>
                    </a:lnTo>
                    <a:lnTo>
                      <a:pt x="53983" y="20565"/>
                    </a:lnTo>
                    <a:lnTo>
                      <a:pt x="54065" y="21167"/>
                    </a:lnTo>
                    <a:lnTo>
                      <a:pt x="54202" y="21768"/>
                    </a:lnTo>
                    <a:lnTo>
                      <a:pt x="54339" y="22370"/>
                    </a:lnTo>
                    <a:lnTo>
                      <a:pt x="54476" y="22972"/>
                    </a:lnTo>
                    <a:lnTo>
                      <a:pt x="54640" y="23573"/>
                    </a:lnTo>
                    <a:lnTo>
                      <a:pt x="54831" y="24175"/>
                    </a:lnTo>
                    <a:lnTo>
                      <a:pt x="55269" y="25351"/>
                    </a:lnTo>
                    <a:lnTo>
                      <a:pt x="55734" y="26500"/>
                    </a:lnTo>
                    <a:lnTo>
                      <a:pt x="56253" y="27648"/>
                    </a:lnTo>
                    <a:lnTo>
                      <a:pt x="56800" y="28769"/>
                    </a:lnTo>
                    <a:lnTo>
                      <a:pt x="57402" y="29891"/>
                    </a:lnTo>
                    <a:lnTo>
                      <a:pt x="58003" y="30984"/>
                    </a:lnTo>
                    <a:lnTo>
                      <a:pt x="58632" y="32051"/>
                    </a:lnTo>
                    <a:lnTo>
                      <a:pt x="59890" y="34157"/>
                    </a:lnTo>
                    <a:lnTo>
                      <a:pt x="60875" y="35798"/>
                    </a:lnTo>
                    <a:lnTo>
                      <a:pt x="62023" y="37739"/>
                    </a:lnTo>
                    <a:lnTo>
                      <a:pt x="62625" y="38778"/>
                    </a:lnTo>
                    <a:lnTo>
                      <a:pt x="63199" y="39818"/>
                    </a:lnTo>
                    <a:lnTo>
                      <a:pt x="63746" y="40911"/>
                    </a:lnTo>
                    <a:lnTo>
                      <a:pt x="64239" y="41978"/>
                    </a:lnTo>
                    <a:lnTo>
                      <a:pt x="64703" y="43099"/>
                    </a:lnTo>
                    <a:lnTo>
                      <a:pt x="64895" y="43646"/>
                    </a:lnTo>
                    <a:lnTo>
                      <a:pt x="65086" y="44193"/>
                    </a:lnTo>
                    <a:lnTo>
                      <a:pt x="65250" y="44767"/>
                    </a:lnTo>
                    <a:lnTo>
                      <a:pt x="65387" y="45314"/>
                    </a:lnTo>
                    <a:lnTo>
                      <a:pt x="65524" y="45861"/>
                    </a:lnTo>
                    <a:lnTo>
                      <a:pt x="65633" y="46436"/>
                    </a:lnTo>
                    <a:lnTo>
                      <a:pt x="65688" y="46982"/>
                    </a:lnTo>
                    <a:lnTo>
                      <a:pt x="65743" y="47529"/>
                    </a:lnTo>
                    <a:lnTo>
                      <a:pt x="65743" y="48076"/>
                    </a:lnTo>
                    <a:lnTo>
                      <a:pt x="65743" y="48623"/>
                    </a:lnTo>
                    <a:lnTo>
                      <a:pt x="65688" y="49143"/>
                    </a:lnTo>
                    <a:lnTo>
                      <a:pt x="65606" y="49690"/>
                    </a:lnTo>
                    <a:lnTo>
                      <a:pt x="65496" y="50209"/>
                    </a:lnTo>
                    <a:lnTo>
                      <a:pt x="65332" y="50729"/>
                    </a:lnTo>
                    <a:lnTo>
                      <a:pt x="65141" y="51249"/>
                    </a:lnTo>
                    <a:lnTo>
                      <a:pt x="64895" y="51741"/>
                    </a:lnTo>
                    <a:lnTo>
                      <a:pt x="64621" y="52233"/>
                    </a:lnTo>
                    <a:lnTo>
                      <a:pt x="64293" y="52725"/>
                    </a:lnTo>
                    <a:lnTo>
                      <a:pt x="63965" y="53190"/>
                    </a:lnTo>
                    <a:lnTo>
                      <a:pt x="63610" y="53600"/>
                    </a:lnTo>
                    <a:lnTo>
                      <a:pt x="63199" y="54011"/>
                    </a:lnTo>
                    <a:lnTo>
                      <a:pt x="62789" y="54394"/>
                    </a:lnTo>
                    <a:lnTo>
                      <a:pt x="62598" y="53819"/>
                    </a:lnTo>
                    <a:lnTo>
                      <a:pt x="62352" y="53245"/>
                    </a:lnTo>
                    <a:lnTo>
                      <a:pt x="62105" y="52671"/>
                    </a:lnTo>
                    <a:lnTo>
                      <a:pt x="61805" y="52124"/>
                    </a:lnTo>
                    <a:lnTo>
                      <a:pt x="61504" y="51577"/>
                    </a:lnTo>
                    <a:lnTo>
                      <a:pt x="61148" y="51030"/>
                    </a:lnTo>
                    <a:lnTo>
                      <a:pt x="60765" y="50510"/>
                    </a:lnTo>
                    <a:lnTo>
                      <a:pt x="60383" y="49991"/>
                    </a:lnTo>
                    <a:lnTo>
                      <a:pt x="59945" y="49498"/>
                    </a:lnTo>
                    <a:lnTo>
                      <a:pt x="59507" y="49034"/>
                    </a:lnTo>
                    <a:lnTo>
                      <a:pt x="59015" y="48569"/>
                    </a:lnTo>
                    <a:lnTo>
                      <a:pt x="58496" y="48104"/>
                    </a:lnTo>
                    <a:lnTo>
                      <a:pt x="57976" y="47694"/>
                    </a:lnTo>
                    <a:lnTo>
                      <a:pt x="57429" y="47283"/>
                    </a:lnTo>
                    <a:lnTo>
                      <a:pt x="56827" y="46900"/>
                    </a:lnTo>
                    <a:lnTo>
                      <a:pt x="56226" y="46518"/>
                    </a:lnTo>
                    <a:lnTo>
                      <a:pt x="55734" y="46271"/>
                    </a:lnTo>
                    <a:lnTo>
                      <a:pt x="55241" y="45998"/>
                    </a:lnTo>
                    <a:lnTo>
                      <a:pt x="54749" y="45779"/>
                    </a:lnTo>
                    <a:lnTo>
                      <a:pt x="54257" y="45560"/>
                    </a:lnTo>
                    <a:lnTo>
                      <a:pt x="53737" y="45342"/>
                    </a:lnTo>
                    <a:lnTo>
                      <a:pt x="53218" y="45178"/>
                    </a:lnTo>
                    <a:lnTo>
                      <a:pt x="52698" y="45013"/>
                    </a:lnTo>
                    <a:lnTo>
                      <a:pt x="52178" y="44849"/>
                    </a:lnTo>
                    <a:lnTo>
                      <a:pt x="51659" y="44713"/>
                    </a:lnTo>
                    <a:lnTo>
                      <a:pt x="51112" y="44603"/>
                    </a:lnTo>
                    <a:lnTo>
                      <a:pt x="50592" y="44494"/>
                    </a:lnTo>
                    <a:lnTo>
                      <a:pt x="50045" y="44412"/>
                    </a:lnTo>
                    <a:lnTo>
                      <a:pt x="49526" y="44357"/>
                    </a:lnTo>
                    <a:lnTo>
                      <a:pt x="48979" y="44302"/>
                    </a:lnTo>
                    <a:lnTo>
                      <a:pt x="48459" y="44275"/>
                    </a:lnTo>
                    <a:lnTo>
                      <a:pt x="47940" y="44248"/>
                    </a:lnTo>
                    <a:lnTo>
                      <a:pt x="47393" y="44248"/>
                    </a:lnTo>
                    <a:lnTo>
                      <a:pt x="46873" y="44275"/>
                    </a:lnTo>
                    <a:lnTo>
                      <a:pt x="46354" y="44302"/>
                    </a:lnTo>
                    <a:lnTo>
                      <a:pt x="45834" y="44357"/>
                    </a:lnTo>
                    <a:lnTo>
                      <a:pt x="45314" y="44439"/>
                    </a:lnTo>
                    <a:lnTo>
                      <a:pt x="44822" y="44521"/>
                    </a:lnTo>
                    <a:lnTo>
                      <a:pt x="44302" y="44631"/>
                    </a:lnTo>
                    <a:lnTo>
                      <a:pt x="43810" y="44740"/>
                    </a:lnTo>
                    <a:lnTo>
                      <a:pt x="43318" y="44877"/>
                    </a:lnTo>
                    <a:lnTo>
                      <a:pt x="42826" y="45041"/>
                    </a:lnTo>
                    <a:lnTo>
                      <a:pt x="42361" y="45205"/>
                    </a:lnTo>
                    <a:lnTo>
                      <a:pt x="41896" y="45396"/>
                    </a:lnTo>
                    <a:lnTo>
                      <a:pt x="41431" y="45588"/>
                    </a:lnTo>
                    <a:lnTo>
                      <a:pt x="40993" y="45807"/>
                    </a:lnTo>
                    <a:lnTo>
                      <a:pt x="40556" y="46053"/>
                    </a:lnTo>
                    <a:lnTo>
                      <a:pt x="40118" y="46299"/>
                    </a:lnTo>
                    <a:lnTo>
                      <a:pt x="39489" y="46736"/>
                    </a:lnTo>
                    <a:lnTo>
                      <a:pt x="38915" y="47147"/>
                    </a:lnTo>
                    <a:lnTo>
                      <a:pt x="38423" y="47584"/>
                    </a:lnTo>
                    <a:lnTo>
                      <a:pt x="37985" y="48022"/>
                    </a:lnTo>
                    <a:lnTo>
                      <a:pt x="37630" y="48432"/>
                    </a:lnTo>
                    <a:lnTo>
                      <a:pt x="37302" y="48869"/>
                    </a:lnTo>
                    <a:lnTo>
                      <a:pt x="37028" y="49280"/>
                    </a:lnTo>
                    <a:lnTo>
                      <a:pt x="36809" y="49690"/>
                    </a:lnTo>
                    <a:lnTo>
                      <a:pt x="36645" y="50100"/>
                    </a:lnTo>
                    <a:lnTo>
                      <a:pt x="36509" y="50510"/>
                    </a:lnTo>
                    <a:lnTo>
                      <a:pt x="36399" y="50893"/>
                    </a:lnTo>
                    <a:lnTo>
                      <a:pt x="36344" y="51276"/>
                    </a:lnTo>
                    <a:lnTo>
                      <a:pt x="36317" y="51631"/>
                    </a:lnTo>
                    <a:lnTo>
                      <a:pt x="36317" y="51987"/>
                    </a:lnTo>
                    <a:lnTo>
                      <a:pt x="36344" y="52315"/>
                    </a:lnTo>
                    <a:lnTo>
                      <a:pt x="36372" y="52616"/>
                    </a:lnTo>
                    <a:lnTo>
                      <a:pt x="36426" y="52972"/>
                    </a:lnTo>
                    <a:lnTo>
                      <a:pt x="36509" y="53300"/>
                    </a:lnTo>
                    <a:lnTo>
                      <a:pt x="36618" y="53628"/>
                    </a:lnTo>
                    <a:lnTo>
                      <a:pt x="36755" y="53929"/>
                    </a:lnTo>
                    <a:lnTo>
                      <a:pt x="36891" y="54257"/>
                    </a:lnTo>
                    <a:lnTo>
                      <a:pt x="37055" y="54558"/>
                    </a:lnTo>
                    <a:lnTo>
                      <a:pt x="37247" y="54858"/>
                    </a:lnTo>
                    <a:lnTo>
                      <a:pt x="37438" y="55159"/>
                    </a:lnTo>
                    <a:lnTo>
                      <a:pt x="37876" y="55734"/>
                    </a:lnTo>
                    <a:lnTo>
                      <a:pt x="38395" y="56308"/>
                    </a:lnTo>
                    <a:lnTo>
                      <a:pt x="38942" y="56827"/>
                    </a:lnTo>
                    <a:lnTo>
                      <a:pt x="39544" y="57347"/>
                    </a:lnTo>
                    <a:lnTo>
                      <a:pt x="40200" y="57812"/>
                    </a:lnTo>
                    <a:lnTo>
                      <a:pt x="40857" y="58250"/>
                    </a:lnTo>
                    <a:lnTo>
                      <a:pt x="41568" y="58660"/>
                    </a:lnTo>
                    <a:lnTo>
                      <a:pt x="42306" y="59043"/>
                    </a:lnTo>
                    <a:lnTo>
                      <a:pt x="43044" y="59371"/>
                    </a:lnTo>
                    <a:lnTo>
                      <a:pt x="43810" y="59672"/>
                    </a:lnTo>
                    <a:lnTo>
                      <a:pt x="44576" y="59918"/>
                    </a:lnTo>
                    <a:lnTo>
                      <a:pt x="45314" y="60136"/>
                    </a:lnTo>
                    <a:lnTo>
                      <a:pt x="46217" y="60328"/>
                    </a:lnTo>
                    <a:lnTo>
                      <a:pt x="47147" y="60492"/>
                    </a:lnTo>
                    <a:lnTo>
                      <a:pt x="48104" y="60629"/>
                    </a:lnTo>
                    <a:lnTo>
                      <a:pt x="49088" y="60711"/>
                    </a:lnTo>
                    <a:lnTo>
                      <a:pt x="50073" y="60738"/>
                    </a:lnTo>
                    <a:lnTo>
                      <a:pt x="51085" y="60738"/>
                    </a:lnTo>
                    <a:lnTo>
                      <a:pt x="52124" y="60711"/>
                    </a:lnTo>
                    <a:lnTo>
                      <a:pt x="53136" y="60601"/>
                    </a:lnTo>
                    <a:lnTo>
                      <a:pt x="54175" y="60492"/>
                    </a:lnTo>
                    <a:lnTo>
                      <a:pt x="55187" y="60301"/>
                    </a:lnTo>
                    <a:lnTo>
                      <a:pt x="56226" y="60082"/>
                    </a:lnTo>
                    <a:lnTo>
                      <a:pt x="57210" y="59836"/>
                    </a:lnTo>
                    <a:lnTo>
                      <a:pt x="58195" y="59535"/>
                    </a:lnTo>
                    <a:lnTo>
                      <a:pt x="59179" y="59179"/>
                    </a:lnTo>
                    <a:lnTo>
                      <a:pt x="60109" y="58796"/>
                    </a:lnTo>
                    <a:lnTo>
                      <a:pt x="61039" y="58359"/>
                    </a:lnTo>
                    <a:lnTo>
                      <a:pt x="60957" y="59070"/>
                    </a:lnTo>
                    <a:lnTo>
                      <a:pt x="60847" y="59781"/>
                    </a:lnTo>
                    <a:lnTo>
                      <a:pt x="60683" y="60519"/>
                    </a:lnTo>
                    <a:lnTo>
                      <a:pt x="60437" y="61258"/>
                    </a:lnTo>
                    <a:lnTo>
                      <a:pt x="60218" y="61777"/>
                    </a:lnTo>
                    <a:lnTo>
                      <a:pt x="60000" y="62270"/>
                    </a:lnTo>
                    <a:lnTo>
                      <a:pt x="59781" y="62762"/>
                    </a:lnTo>
                    <a:lnTo>
                      <a:pt x="59535" y="63227"/>
                    </a:lnTo>
                    <a:lnTo>
                      <a:pt x="59261" y="63692"/>
                    </a:lnTo>
                    <a:lnTo>
                      <a:pt x="59015" y="64129"/>
                    </a:lnTo>
                    <a:lnTo>
                      <a:pt x="58714" y="64567"/>
                    </a:lnTo>
                    <a:lnTo>
                      <a:pt x="58441" y="64977"/>
                    </a:lnTo>
                    <a:lnTo>
                      <a:pt x="58113" y="65360"/>
                    </a:lnTo>
                    <a:lnTo>
                      <a:pt x="57812" y="65743"/>
                    </a:lnTo>
                    <a:lnTo>
                      <a:pt x="57484" y="66125"/>
                    </a:lnTo>
                    <a:lnTo>
                      <a:pt x="57156" y="66454"/>
                    </a:lnTo>
                    <a:lnTo>
                      <a:pt x="56800" y="66809"/>
                    </a:lnTo>
                    <a:lnTo>
                      <a:pt x="56445" y="67110"/>
                    </a:lnTo>
                    <a:lnTo>
                      <a:pt x="56062" y="67438"/>
                    </a:lnTo>
                    <a:lnTo>
                      <a:pt x="55679" y="67739"/>
                    </a:lnTo>
                    <a:lnTo>
                      <a:pt x="54913" y="68286"/>
                    </a:lnTo>
                    <a:lnTo>
                      <a:pt x="54093" y="68778"/>
                    </a:lnTo>
                    <a:lnTo>
                      <a:pt x="53245" y="69216"/>
                    </a:lnTo>
                    <a:lnTo>
                      <a:pt x="52343" y="69626"/>
                    </a:lnTo>
                    <a:lnTo>
                      <a:pt x="51440" y="69981"/>
                    </a:lnTo>
                    <a:lnTo>
                      <a:pt x="50483" y="70310"/>
                    </a:lnTo>
                    <a:lnTo>
                      <a:pt x="49526" y="70583"/>
                    </a:lnTo>
                    <a:lnTo>
                      <a:pt x="48541" y="70802"/>
                    </a:lnTo>
                    <a:lnTo>
                      <a:pt x="47529" y="70993"/>
                    </a:lnTo>
                    <a:lnTo>
                      <a:pt x="46490" y="71157"/>
                    </a:lnTo>
                    <a:lnTo>
                      <a:pt x="45451" y="71294"/>
                    </a:lnTo>
                    <a:lnTo>
                      <a:pt x="44385" y="71376"/>
                    </a:lnTo>
                    <a:lnTo>
                      <a:pt x="43318" y="71431"/>
                    </a:lnTo>
                    <a:lnTo>
                      <a:pt x="42224" y="71486"/>
                    </a:lnTo>
                    <a:lnTo>
                      <a:pt x="41158" y="71486"/>
                    </a:lnTo>
                    <a:lnTo>
                      <a:pt x="40036" y="71458"/>
                    </a:lnTo>
                    <a:lnTo>
                      <a:pt x="38942" y="71431"/>
                    </a:lnTo>
                    <a:lnTo>
                      <a:pt x="37849" y="71376"/>
                    </a:lnTo>
                    <a:lnTo>
                      <a:pt x="36755" y="71294"/>
                    </a:lnTo>
                    <a:lnTo>
                      <a:pt x="35633" y="71185"/>
                    </a:lnTo>
                    <a:lnTo>
                      <a:pt x="33473" y="70966"/>
                    </a:lnTo>
                    <a:lnTo>
                      <a:pt x="31313" y="70692"/>
                    </a:lnTo>
                    <a:lnTo>
                      <a:pt x="29207" y="70364"/>
                    </a:lnTo>
                    <a:lnTo>
                      <a:pt x="27156" y="70009"/>
                    </a:lnTo>
                    <a:lnTo>
                      <a:pt x="25187" y="69599"/>
                    </a:lnTo>
                    <a:lnTo>
                      <a:pt x="23273" y="69134"/>
                    </a:lnTo>
                    <a:lnTo>
                      <a:pt x="21413" y="68614"/>
                    </a:lnTo>
                    <a:lnTo>
                      <a:pt x="19581" y="68067"/>
                    </a:lnTo>
                    <a:lnTo>
                      <a:pt x="17830" y="67465"/>
                    </a:lnTo>
                    <a:lnTo>
                      <a:pt x="16135" y="66782"/>
                    </a:lnTo>
                    <a:lnTo>
                      <a:pt x="14850" y="66262"/>
                    </a:lnTo>
                    <a:lnTo>
                      <a:pt x="13646" y="65715"/>
                    </a:lnTo>
                    <a:lnTo>
                      <a:pt x="12470" y="65141"/>
                    </a:lnTo>
                    <a:lnTo>
                      <a:pt x="11377" y="64567"/>
                    </a:lnTo>
                    <a:lnTo>
                      <a:pt x="10310" y="63965"/>
                    </a:lnTo>
                    <a:lnTo>
                      <a:pt x="9298" y="63363"/>
                    </a:lnTo>
                    <a:lnTo>
                      <a:pt x="8341" y="62762"/>
                    </a:lnTo>
                    <a:lnTo>
                      <a:pt x="7439" y="62133"/>
                    </a:lnTo>
                    <a:lnTo>
                      <a:pt x="6591" y="61476"/>
                    </a:lnTo>
                    <a:lnTo>
                      <a:pt x="5798" y="60820"/>
                    </a:lnTo>
                    <a:lnTo>
                      <a:pt x="5059" y="60164"/>
                    </a:lnTo>
                    <a:lnTo>
                      <a:pt x="4376" y="59480"/>
                    </a:lnTo>
                    <a:lnTo>
                      <a:pt x="3747" y="58796"/>
                    </a:lnTo>
                    <a:lnTo>
                      <a:pt x="3145" y="58085"/>
                    </a:lnTo>
                    <a:lnTo>
                      <a:pt x="2625" y="57374"/>
                    </a:lnTo>
                    <a:lnTo>
                      <a:pt x="2161" y="56636"/>
                    </a:lnTo>
                    <a:lnTo>
                      <a:pt x="2024" y="56445"/>
                    </a:lnTo>
                    <a:lnTo>
                      <a:pt x="1832" y="56308"/>
                    </a:lnTo>
                    <a:lnTo>
                      <a:pt x="1641" y="56171"/>
                    </a:lnTo>
                    <a:lnTo>
                      <a:pt x="1450" y="56116"/>
                    </a:lnTo>
                    <a:lnTo>
                      <a:pt x="1231" y="56089"/>
                    </a:lnTo>
                    <a:lnTo>
                      <a:pt x="985" y="56089"/>
                    </a:lnTo>
                    <a:lnTo>
                      <a:pt x="766" y="56144"/>
                    </a:lnTo>
                    <a:lnTo>
                      <a:pt x="574" y="56253"/>
                    </a:lnTo>
                    <a:lnTo>
                      <a:pt x="383" y="56390"/>
                    </a:lnTo>
                    <a:lnTo>
                      <a:pt x="219" y="56554"/>
                    </a:lnTo>
                    <a:lnTo>
                      <a:pt x="110" y="56745"/>
                    </a:lnTo>
                    <a:lnTo>
                      <a:pt x="55" y="56964"/>
                    </a:lnTo>
                    <a:lnTo>
                      <a:pt x="0" y="57183"/>
                    </a:lnTo>
                    <a:lnTo>
                      <a:pt x="27" y="57402"/>
                    </a:lnTo>
                    <a:lnTo>
                      <a:pt x="82" y="57621"/>
                    </a:lnTo>
                    <a:lnTo>
                      <a:pt x="164" y="57839"/>
                    </a:lnTo>
                    <a:lnTo>
                      <a:pt x="711" y="58632"/>
                    </a:lnTo>
                    <a:lnTo>
                      <a:pt x="1285" y="59425"/>
                    </a:lnTo>
                    <a:lnTo>
                      <a:pt x="1914" y="60218"/>
                    </a:lnTo>
                    <a:lnTo>
                      <a:pt x="2598" y="60984"/>
                    </a:lnTo>
                    <a:lnTo>
                      <a:pt x="3364" y="61723"/>
                    </a:lnTo>
                    <a:lnTo>
                      <a:pt x="4157" y="62461"/>
                    </a:lnTo>
                    <a:lnTo>
                      <a:pt x="5032" y="63172"/>
                    </a:lnTo>
                    <a:lnTo>
                      <a:pt x="5934" y="63883"/>
                    </a:lnTo>
                    <a:lnTo>
                      <a:pt x="6919" y="64567"/>
                    </a:lnTo>
                    <a:lnTo>
                      <a:pt x="7931" y="65250"/>
                    </a:lnTo>
                    <a:lnTo>
                      <a:pt x="9025" y="65907"/>
                    </a:lnTo>
                    <a:lnTo>
                      <a:pt x="10173" y="66536"/>
                    </a:lnTo>
                    <a:lnTo>
                      <a:pt x="11349" y="67165"/>
                    </a:lnTo>
                    <a:lnTo>
                      <a:pt x="12607" y="67766"/>
                    </a:lnTo>
                    <a:lnTo>
                      <a:pt x="13892" y="68368"/>
                    </a:lnTo>
                    <a:lnTo>
                      <a:pt x="15260" y="68915"/>
                    </a:lnTo>
                    <a:lnTo>
                      <a:pt x="16135" y="69270"/>
                    </a:lnTo>
                    <a:lnTo>
                      <a:pt x="17037" y="69626"/>
                    </a:lnTo>
                    <a:lnTo>
                      <a:pt x="17940" y="69954"/>
                    </a:lnTo>
                    <a:lnTo>
                      <a:pt x="18870" y="70255"/>
                    </a:lnTo>
                    <a:lnTo>
                      <a:pt x="19799" y="70556"/>
                    </a:lnTo>
                    <a:lnTo>
                      <a:pt x="20729" y="70829"/>
                    </a:lnTo>
                    <a:lnTo>
                      <a:pt x="22671" y="71376"/>
                    </a:lnTo>
                    <a:lnTo>
                      <a:pt x="24640" y="71841"/>
                    </a:lnTo>
                    <a:lnTo>
                      <a:pt x="26691" y="72279"/>
                    </a:lnTo>
                    <a:lnTo>
                      <a:pt x="28824" y="72634"/>
                    </a:lnTo>
                    <a:lnTo>
                      <a:pt x="30984" y="72990"/>
                    </a:lnTo>
                    <a:lnTo>
                      <a:pt x="33555" y="73290"/>
                    </a:lnTo>
                    <a:lnTo>
                      <a:pt x="34868" y="73454"/>
                    </a:lnTo>
                    <a:lnTo>
                      <a:pt x="36180" y="73564"/>
                    </a:lnTo>
                    <a:lnTo>
                      <a:pt x="37493" y="73673"/>
                    </a:lnTo>
                    <a:lnTo>
                      <a:pt x="38806" y="73728"/>
                    </a:lnTo>
                    <a:lnTo>
                      <a:pt x="40118" y="73783"/>
                    </a:lnTo>
                    <a:lnTo>
                      <a:pt x="41431" y="73810"/>
                    </a:lnTo>
                    <a:lnTo>
                      <a:pt x="43127" y="73755"/>
                    </a:lnTo>
                    <a:lnTo>
                      <a:pt x="43974" y="73728"/>
                    </a:lnTo>
                    <a:lnTo>
                      <a:pt x="44795" y="73673"/>
                    </a:lnTo>
                    <a:lnTo>
                      <a:pt x="45642" y="73591"/>
                    </a:lnTo>
                    <a:lnTo>
                      <a:pt x="46463" y="73509"/>
                    </a:lnTo>
                    <a:lnTo>
                      <a:pt x="47283" y="73400"/>
                    </a:lnTo>
                    <a:lnTo>
                      <a:pt x="48076" y="73263"/>
                    </a:lnTo>
                    <a:lnTo>
                      <a:pt x="48869" y="73126"/>
                    </a:lnTo>
                    <a:lnTo>
                      <a:pt x="49663" y="72962"/>
                    </a:lnTo>
                    <a:lnTo>
                      <a:pt x="50456" y="72743"/>
                    </a:lnTo>
                    <a:lnTo>
                      <a:pt x="51221" y="72525"/>
                    </a:lnTo>
                    <a:lnTo>
                      <a:pt x="51960" y="72306"/>
                    </a:lnTo>
                    <a:lnTo>
                      <a:pt x="52698" y="72032"/>
                    </a:lnTo>
                    <a:lnTo>
                      <a:pt x="53409" y="71732"/>
                    </a:lnTo>
                    <a:lnTo>
                      <a:pt x="54120" y="71403"/>
                    </a:lnTo>
                    <a:lnTo>
                      <a:pt x="54804" y="71075"/>
                    </a:lnTo>
                    <a:lnTo>
                      <a:pt x="55487" y="70692"/>
                    </a:lnTo>
                    <a:lnTo>
                      <a:pt x="56144" y="70282"/>
                    </a:lnTo>
                    <a:lnTo>
                      <a:pt x="56773" y="69872"/>
                    </a:lnTo>
                    <a:lnTo>
                      <a:pt x="57374" y="69407"/>
                    </a:lnTo>
                    <a:lnTo>
                      <a:pt x="57976" y="68915"/>
                    </a:lnTo>
                    <a:lnTo>
                      <a:pt x="58550" y="68368"/>
                    </a:lnTo>
                    <a:lnTo>
                      <a:pt x="59097" y="67821"/>
                    </a:lnTo>
                    <a:lnTo>
                      <a:pt x="59617" y="67219"/>
                    </a:lnTo>
                    <a:lnTo>
                      <a:pt x="60136" y="66590"/>
                    </a:lnTo>
                    <a:lnTo>
                      <a:pt x="60601" y="65934"/>
                    </a:lnTo>
                    <a:lnTo>
                      <a:pt x="61066" y="65223"/>
                    </a:lnTo>
                    <a:lnTo>
                      <a:pt x="61476" y="64485"/>
                    </a:lnTo>
                    <a:lnTo>
                      <a:pt x="61887" y="63719"/>
                    </a:lnTo>
                    <a:lnTo>
                      <a:pt x="62242" y="62899"/>
                    </a:lnTo>
                    <a:lnTo>
                      <a:pt x="62598" y="62051"/>
                    </a:lnTo>
                    <a:lnTo>
                      <a:pt x="62816" y="61422"/>
                    </a:lnTo>
                    <a:lnTo>
                      <a:pt x="62981" y="60793"/>
                    </a:lnTo>
                    <a:lnTo>
                      <a:pt x="63117" y="60164"/>
                    </a:lnTo>
                    <a:lnTo>
                      <a:pt x="63227" y="59507"/>
                    </a:lnTo>
                    <a:lnTo>
                      <a:pt x="63309" y="58878"/>
                    </a:lnTo>
                    <a:lnTo>
                      <a:pt x="63336" y="58250"/>
                    </a:lnTo>
                    <a:lnTo>
                      <a:pt x="63336" y="57593"/>
                    </a:lnTo>
                    <a:lnTo>
                      <a:pt x="63281" y="56964"/>
                    </a:lnTo>
                    <a:lnTo>
                      <a:pt x="63719" y="56636"/>
                    </a:lnTo>
                    <a:lnTo>
                      <a:pt x="64102" y="56308"/>
                    </a:lnTo>
                    <a:lnTo>
                      <a:pt x="64485" y="55980"/>
                    </a:lnTo>
                    <a:lnTo>
                      <a:pt x="64867" y="55624"/>
                    </a:lnTo>
                    <a:lnTo>
                      <a:pt x="65223" y="55241"/>
                    </a:lnTo>
                    <a:lnTo>
                      <a:pt x="65551" y="54886"/>
                    </a:lnTo>
                    <a:lnTo>
                      <a:pt x="65879" y="54476"/>
                    </a:lnTo>
                    <a:lnTo>
                      <a:pt x="66180" y="54065"/>
                    </a:lnTo>
                    <a:lnTo>
                      <a:pt x="66590" y="53464"/>
                    </a:lnTo>
                    <a:lnTo>
                      <a:pt x="66919" y="52862"/>
                    </a:lnTo>
                    <a:lnTo>
                      <a:pt x="67219" y="52233"/>
                    </a:lnTo>
                    <a:lnTo>
                      <a:pt x="67465" y="51631"/>
                    </a:lnTo>
                    <a:lnTo>
                      <a:pt x="67684" y="51003"/>
                    </a:lnTo>
                    <a:lnTo>
                      <a:pt x="67821" y="50346"/>
                    </a:lnTo>
                    <a:lnTo>
                      <a:pt x="67958" y="49717"/>
                    </a:lnTo>
                    <a:lnTo>
                      <a:pt x="68012" y="49088"/>
                    </a:lnTo>
                    <a:lnTo>
                      <a:pt x="68067" y="48432"/>
                    </a:lnTo>
                    <a:lnTo>
                      <a:pt x="68067" y="47776"/>
                    </a:lnTo>
                    <a:lnTo>
                      <a:pt x="68012" y="47147"/>
                    </a:lnTo>
                    <a:lnTo>
                      <a:pt x="67958" y="46490"/>
                    </a:lnTo>
                    <a:lnTo>
                      <a:pt x="67848" y="45834"/>
                    </a:lnTo>
                    <a:lnTo>
                      <a:pt x="67739" y="45205"/>
                    </a:lnTo>
                    <a:lnTo>
                      <a:pt x="67575" y="44549"/>
                    </a:lnTo>
                    <a:lnTo>
                      <a:pt x="67411" y="43920"/>
                    </a:lnTo>
                    <a:lnTo>
                      <a:pt x="67192" y="43263"/>
                    </a:lnTo>
                    <a:lnTo>
                      <a:pt x="66973" y="42634"/>
                    </a:lnTo>
                    <a:lnTo>
                      <a:pt x="66727" y="42005"/>
                    </a:lnTo>
                    <a:lnTo>
                      <a:pt x="66481" y="41376"/>
                    </a:lnTo>
                    <a:lnTo>
                      <a:pt x="65934" y="40146"/>
                    </a:lnTo>
                    <a:lnTo>
                      <a:pt x="65332" y="38942"/>
                    </a:lnTo>
                    <a:lnTo>
                      <a:pt x="64703" y="37794"/>
                    </a:lnTo>
                    <a:lnTo>
                      <a:pt x="64074" y="36673"/>
                    </a:lnTo>
                    <a:lnTo>
                      <a:pt x="62844" y="34622"/>
                    </a:lnTo>
                    <a:lnTo>
                      <a:pt x="61859" y="32981"/>
                    </a:lnTo>
                    <a:lnTo>
                      <a:pt x="60683" y="31012"/>
                    </a:lnTo>
                    <a:lnTo>
                      <a:pt x="60109" y="30000"/>
                    </a:lnTo>
                    <a:lnTo>
                      <a:pt x="59535" y="28988"/>
                    </a:lnTo>
                    <a:lnTo>
                      <a:pt x="58988" y="27949"/>
                    </a:lnTo>
                    <a:lnTo>
                      <a:pt x="58468" y="26910"/>
                    </a:lnTo>
                    <a:lnTo>
                      <a:pt x="57976" y="25843"/>
                    </a:lnTo>
                    <a:lnTo>
                      <a:pt x="57511" y="24777"/>
                    </a:lnTo>
                    <a:lnTo>
                      <a:pt x="57128" y="23710"/>
                    </a:lnTo>
                    <a:lnTo>
                      <a:pt x="56773" y="22616"/>
                    </a:lnTo>
                    <a:lnTo>
                      <a:pt x="56636" y="22069"/>
                    </a:lnTo>
                    <a:lnTo>
                      <a:pt x="56499" y="21522"/>
                    </a:lnTo>
                    <a:lnTo>
                      <a:pt x="56390" y="20975"/>
                    </a:lnTo>
                    <a:lnTo>
                      <a:pt x="56308" y="20401"/>
                    </a:lnTo>
                    <a:lnTo>
                      <a:pt x="56226" y="19854"/>
                    </a:lnTo>
                    <a:lnTo>
                      <a:pt x="56171" y="19307"/>
                    </a:lnTo>
                    <a:lnTo>
                      <a:pt x="56144" y="18733"/>
                    </a:lnTo>
                    <a:lnTo>
                      <a:pt x="56144" y="18186"/>
                    </a:lnTo>
                    <a:lnTo>
                      <a:pt x="56171" y="17612"/>
                    </a:lnTo>
                    <a:lnTo>
                      <a:pt x="56198" y="17065"/>
                    </a:lnTo>
                    <a:lnTo>
                      <a:pt x="56281" y="16490"/>
                    </a:lnTo>
                    <a:lnTo>
                      <a:pt x="56363" y="15916"/>
                    </a:lnTo>
                    <a:lnTo>
                      <a:pt x="56445" y="15479"/>
                    </a:lnTo>
                    <a:lnTo>
                      <a:pt x="56554" y="15041"/>
                    </a:lnTo>
                    <a:lnTo>
                      <a:pt x="56691" y="14604"/>
                    </a:lnTo>
                    <a:lnTo>
                      <a:pt x="56827" y="14193"/>
                    </a:lnTo>
                    <a:lnTo>
                      <a:pt x="56992" y="13756"/>
                    </a:lnTo>
                    <a:lnTo>
                      <a:pt x="57183" y="13318"/>
                    </a:lnTo>
                    <a:lnTo>
                      <a:pt x="57374" y="12908"/>
                    </a:lnTo>
                    <a:lnTo>
                      <a:pt x="57566" y="12498"/>
                    </a:lnTo>
                    <a:lnTo>
                      <a:pt x="58031" y="11677"/>
                    </a:lnTo>
                    <a:lnTo>
                      <a:pt x="58578" y="10884"/>
                    </a:lnTo>
                    <a:lnTo>
                      <a:pt x="59152" y="10119"/>
                    </a:lnTo>
                    <a:lnTo>
                      <a:pt x="59808" y="9353"/>
                    </a:lnTo>
                    <a:lnTo>
                      <a:pt x="60492" y="8642"/>
                    </a:lnTo>
                    <a:lnTo>
                      <a:pt x="61258" y="7958"/>
                    </a:lnTo>
                    <a:lnTo>
                      <a:pt x="62078" y="7302"/>
                    </a:lnTo>
                    <a:lnTo>
                      <a:pt x="62926" y="6673"/>
                    </a:lnTo>
                    <a:lnTo>
                      <a:pt x="63828" y="6071"/>
                    </a:lnTo>
                    <a:lnTo>
                      <a:pt x="64785" y="5524"/>
                    </a:lnTo>
                    <a:lnTo>
                      <a:pt x="65770" y="5005"/>
                    </a:lnTo>
                    <a:lnTo>
                      <a:pt x="66809" y="4512"/>
                    </a:lnTo>
                    <a:lnTo>
                      <a:pt x="67794" y="4130"/>
                    </a:lnTo>
                    <a:lnTo>
                      <a:pt x="68778" y="3774"/>
                    </a:lnTo>
                    <a:lnTo>
                      <a:pt x="69790" y="3473"/>
                    </a:lnTo>
                    <a:lnTo>
                      <a:pt x="70829" y="3200"/>
                    </a:lnTo>
                    <a:lnTo>
                      <a:pt x="71868" y="2954"/>
                    </a:lnTo>
                    <a:lnTo>
                      <a:pt x="72935" y="2762"/>
                    </a:lnTo>
                    <a:lnTo>
                      <a:pt x="74001" y="2598"/>
                    </a:lnTo>
                    <a:lnTo>
                      <a:pt x="75095" y="2461"/>
                    </a:lnTo>
                    <a:lnTo>
                      <a:pt x="76189" y="2379"/>
                    </a:lnTo>
                    <a:lnTo>
                      <a:pt x="77310" y="2352"/>
                    </a:lnTo>
                    <a:lnTo>
                      <a:pt x="78432" y="2325"/>
                    </a:lnTo>
                    <a:lnTo>
                      <a:pt x="79580" y="2352"/>
                    </a:lnTo>
                    <a:lnTo>
                      <a:pt x="80729" y="2434"/>
                    </a:lnTo>
                    <a:lnTo>
                      <a:pt x="81877" y="2543"/>
                    </a:lnTo>
                    <a:lnTo>
                      <a:pt x="83053" y="2680"/>
                    </a:lnTo>
                    <a:lnTo>
                      <a:pt x="84229" y="2844"/>
                    </a:lnTo>
                    <a:lnTo>
                      <a:pt x="85405" y="3063"/>
                    </a:lnTo>
                    <a:lnTo>
                      <a:pt x="86608" y="3336"/>
                    </a:lnTo>
                    <a:lnTo>
                      <a:pt x="87784" y="3610"/>
                    </a:lnTo>
                    <a:lnTo>
                      <a:pt x="88988" y="3938"/>
                    </a:lnTo>
                    <a:lnTo>
                      <a:pt x="90191" y="4294"/>
                    </a:lnTo>
                    <a:lnTo>
                      <a:pt x="91394" y="4704"/>
                    </a:lnTo>
                    <a:lnTo>
                      <a:pt x="92597" y="5141"/>
                    </a:lnTo>
                    <a:lnTo>
                      <a:pt x="93828" y="5606"/>
                    </a:lnTo>
                    <a:lnTo>
                      <a:pt x="95031" y="6099"/>
                    </a:lnTo>
                    <a:lnTo>
                      <a:pt x="96235" y="6645"/>
                    </a:lnTo>
                    <a:lnTo>
                      <a:pt x="97438" y="7220"/>
                    </a:lnTo>
                    <a:lnTo>
                      <a:pt x="98641" y="7849"/>
                    </a:lnTo>
                    <a:lnTo>
                      <a:pt x="99844" y="8505"/>
                    </a:lnTo>
                    <a:lnTo>
                      <a:pt x="101048" y="9189"/>
                    </a:lnTo>
                    <a:lnTo>
                      <a:pt x="102251" y="9900"/>
                    </a:lnTo>
                    <a:lnTo>
                      <a:pt x="103427" y="10638"/>
                    </a:lnTo>
                    <a:lnTo>
                      <a:pt x="103646" y="10748"/>
                    </a:lnTo>
                    <a:lnTo>
                      <a:pt x="103864" y="10830"/>
                    </a:lnTo>
                    <a:lnTo>
                      <a:pt x="104083" y="10830"/>
                    </a:lnTo>
                    <a:lnTo>
                      <a:pt x="104302" y="10802"/>
                    </a:lnTo>
                    <a:lnTo>
                      <a:pt x="104521" y="10748"/>
                    </a:lnTo>
                    <a:lnTo>
                      <a:pt x="104712" y="10638"/>
                    </a:lnTo>
                    <a:lnTo>
                      <a:pt x="104876" y="10501"/>
                    </a:lnTo>
                    <a:lnTo>
                      <a:pt x="105040" y="10310"/>
                    </a:lnTo>
                    <a:lnTo>
                      <a:pt x="105150" y="10091"/>
                    </a:lnTo>
                    <a:lnTo>
                      <a:pt x="105204" y="9900"/>
                    </a:lnTo>
                    <a:lnTo>
                      <a:pt x="105204" y="9654"/>
                    </a:lnTo>
                    <a:lnTo>
                      <a:pt x="105177" y="9435"/>
                    </a:lnTo>
                    <a:lnTo>
                      <a:pt x="105122" y="9243"/>
                    </a:lnTo>
                    <a:lnTo>
                      <a:pt x="105013" y="9025"/>
                    </a:lnTo>
                    <a:lnTo>
                      <a:pt x="104876" y="8861"/>
                    </a:lnTo>
                    <a:lnTo>
                      <a:pt x="104685" y="8724"/>
                    </a:lnTo>
                    <a:lnTo>
                      <a:pt x="102907" y="7603"/>
                    </a:lnTo>
                    <a:lnTo>
                      <a:pt x="101157" y="6563"/>
                    </a:lnTo>
                    <a:lnTo>
                      <a:pt x="99434" y="5634"/>
                    </a:lnTo>
                    <a:lnTo>
                      <a:pt x="97739" y="4786"/>
                    </a:lnTo>
                    <a:lnTo>
                      <a:pt x="96071" y="3993"/>
                    </a:lnTo>
                    <a:lnTo>
                      <a:pt x="94430" y="3309"/>
                    </a:lnTo>
                    <a:lnTo>
                      <a:pt x="92844" y="2708"/>
                    </a:lnTo>
                    <a:lnTo>
                      <a:pt x="91285" y="2161"/>
                    </a:lnTo>
                    <a:lnTo>
                      <a:pt x="89753" y="1668"/>
                    </a:lnTo>
                    <a:lnTo>
                      <a:pt x="88249" y="1285"/>
                    </a:lnTo>
                    <a:lnTo>
                      <a:pt x="86800" y="930"/>
                    </a:lnTo>
                    <a:lnTo>
                      <a:pt x="85378" y="656"/>
                    </a:lnTo>
                    <a:lnTo>
                      <a:pt x="84010" y="410"/>
                    </a:lnTo>
                    <a:lnTo>
                      <a:pt x="82643" y="246"/>
                    </a:lnTo>
                    <a:lnTo>
                      <a:pt x="81358" y="110"/>
                    </a:lnTo>
                    <a:lnTo>
                      <a:pt x="80072" y="27"/>
                    </a:lnTo>
                    <a:lnTo>
                      <a:pt x="78869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06;p23"/>
              <p:cNvSpPr/>
              <p:nvPr/>
            </p:nvSpPr>
            <p:spPr>
              <a:xfrm>
                <a:off x="2898300" y="3333675"/>
                <a:ext cx="4216275" cy="868300"/>
              </a:xfrm>
              <a:custGeom>
                <a:avLst/>
                <a:gdLst/>
                <a:ahLst/>
                <a:cxnLst/>
                <a:rect l="l" t="t" r="r" b="b"/>
                <a:pathLst>
                  <a:path w="168651" h="34732" extrusionOk="0">
                    <a:moveTo>
                      <a:pt x="29262" y="0"/>
                    </a:moveTo>
                    <a:lnTo>
                      <a:pt x="28387" y="28"/>
                    </a:lnTo>
                    <a:lnTo>
                      <a:pt x="27512" y="55"/>
                    </a:lnTo>
                    <a:lnTo>
                      <a:pt x="26664" y="110"/>
                    </a:lnTo>
                    <a:lnTo>
                      <a:pt x="25816" y="164"/>
                    </a:lnTo>
                    <a:lnTo>
                      <a:pt x="24969" y="246"/>
                    </a:lnTo>
                    <a:lnTo>
                      <a:pt x="24175" y="328"/>
                    </a:lnTo>
                    <a:lnTo>
                      <a:pt x="23355" y="438"/>
                    </a:lnTo>
                    <a:lnTo>
                      <a:pt x="21796" y="684"/>
                    </a:lnTo>
                    <a:lnTo>
                      <a:pt x="20292" y="985"/>
                    </a:lnTo>
                    <a:lnTo>
                      <a:pt x="18870" y="1368"/>
                    </a:lnTo>
                    <a:lnTo>
                      <a:pt x="17475" y="1778"/>
                    </a:lnTo>
                    <a:lnTo>
                      <a:pt x="16135" y="2243"/>
                    </a:lnTo>
                    <a:lnTo>
                      <a:pt x="14850" y="2735"/>
                    </a:lnTo>
                    <a:lnTo>
                      <a:pt x="13619" y="3282"/>
                    </a:lnTo>
                    <a:lnTo>
                      <a:pt x="12444" y="3856"/>
                    </a:lnTo>
                    <a:lnTo>
                      <a:pt x="11350" y="4485"/>
                    </a:lnTo>
                    <a:lnTo>
                      <a:pt x="10283" y="5142"/>
                    </a:lnTo>
                    <a:lnTo>
                      <a:pt x="9271" y="5825"/>
                    </a:lnTo>
                    <a:lnTo>
                      <a:pt x="8314" y="6536"/>
                    </a:lnTo>
                    <a:lnTo>
                      <a:pt x="7384" y="7275"/>
                    </a:lnTo>
                    <a:lnTo>
                      <a:pt x="6537" y="8040"/>
                    </a:lnTo>
                    <a:lnTo>
                      <a:pt x="5744" y="8833"/>
                    </a:lnTo>
                    <a:lnTo>
                      <a:pt x="4978" y="9626"/>
                    </a:lnTo>
                    <a:lnTo>
                      <a:pt x="4294" y="10447"/>
                    </a:lnTo>
                    <a:lnTo>
                      <a:pt x="3638" y="11267"/>
                    </a:lnTo>
                    <a:lnTo>
                      <a:pt x="3036" y="12115"/>
                    </a:lnTo>
                    <a:lnTo>
                      <a:pt x="2489" y="12963"/>
                    </a:lnTo>
                    <a:lnTo>
                      <a:pt x="1970" y="13811"/>
                    </a:lnTo>
                    <a:lnTo>
                      <a:pt x="1532" y="14658"/>
                    </a:lnTo>
                    <a:lnTo>
                      <a:pt x="1122" y="15506"/>
                    </a:lnTo>
                    <a:lnTo>
                      <a:pt x="766" y="16354"/>
                    </a:lnTo>
                    <a:lnTo>
                      <a:pt x="466" y="17174"/>
                    </a:lnTo>
                    <a:lnTo>
                      <a:pt x="192" y="17995"/>
                    </a:lnTo>
                    <a:lnTo>
                      <a:pt x="1" y="18815"/>
                    </a:lnTo>
                    <a:lnTo>
                      <a:pt x="438" y="19417"/>
                    </a:lnTo>
                    <a:lnTo>
                      <a:pt x="930" y="19964"/>
                    </a:lnTo>
                    <a:lnTo>
                      <a:pt x="1450" y="20511"/>
                    </a:lnTo>
                    <a:lnTo>
                      <a:pt x="1997" y="21030"/>
                    </a:lnTo>
                    <a:lnTo>
                      <a:pt x="2599" y="21550"/>
                    </a:lnTo>
                    <a:lnTo>
                      <a:pt x="3228" y="22042"/>
                    </a:lnTo>
                    <a:lnTo>
                      <a:pt x="3884" y="22507"/>
                    </a:lnTo>
                    <a:lnTo>
                      <a:pt x="4568" y="22972"/>
                    </a:lnTo>
                    <a:lnTo>
                      <a:pt x="5279" y="23409"/>
                    </a:lnTo>
                    <a:lnTo>
                      <a:pt x="6017" y="23820"/>
                    </a:lnTo>
                    <a:lnTo>
                      <a:pt x="6755" y="24230"/>
                    </a:lnTo>
                    <a:lnTo>
                      <a:pt x="7548" y="24613"/>
                    </a:lnTo>
                    <a:lnTo>
                      <a:pt x="8369" y="24968"/>
                    </a:lnTo>
                    <a:lnTo>
                      <a:pt x="9189" y="25324"/>
                    </a:lnTo>
                    <a:lnTo>
                      <a:pt x="10037" y="25679"/>
                    </a:lnTo>
                    <a:lnTo>
                      <a:pt x="10885" y="26007"/>
                    </a:lnTo>
                    <a:lnTo>
                      <a:pt x="11760" y="26308"/>
                    </a:lnTo>
                    <a:lnTo>
                      <a:pt x="12662" y="26609"/>
                    </a:lnTo>
                    <a:lnTo>
                      <a:pt x="13565" y="26882"/>
                    </a:lnTo>
                    <a:lnTo>
                      <a:pt x="14495" y="27156"/>
                    </a:lnTo>
                    <a:lnTo>
                      <a:pt x="16354" y="27648"/>
                    </a:lnTo>
                    <a:lnTo>
                      <a:pt x="18241" y="28113"/>
                    </a:lnTo>
                    <a:lnTo>
                      <a:pt x="20155" y="28496"/>
                    </a:lnTo>
                    <a:lnTo>
                      <a:pt x="22097" y="28851"/>
                    </a:lnTo>
                    <a:lnTo>
                      <a:pt x="24011" y="29180"/>
                    </a:lnTo>
                    <a:lnTo>
                      <a:pt x="25926" y="29453"/>
                    </a:lnTo>
                    <a:lnTo>
                      <a:pt x="27785" y="29699"/>
                    </a:lnTo>
                    <a:lnTo>
                      <a:pt x="29618" y="29891"/>
                    </a:lnTo>
                    <a:lnTo>
                      <a:pt x="31422" y="30055"/>
                    </a:lnTo>
                    <a:lnTo>
                      <a:pt x="33145" y="30191"/>
                    </a:lnTo>
                    <a:lnTo>
                      <a:pt x="34786" y="30328"/>
                    </a:lnTo>
                    <a:lnTo>
                      <a:pt x="36372" y="30410"/>
                    </a:lnTo>
                    <a:lnTo>
                      <a:pt x="39216" y="30520"/>
                    </a:lnTo>
                    <a:lnTo>
                      <a:pt x="41568" y="30574"/>
                    </a:lnTo>
                    <a:lnTo>
                      <a:pt x="43373" y="30602"/>
                    </a:lnTo>
                    <a:lnTo>
                      <a:pt x="44932" y="30574"/>
                    </a:lnTo>
                    <a:lnTo>
                      <a:pt x="55214" y="30875"/>
                    </a:lnTo>
                    <a:lnTo>
                      <a:pt x="65989" y="31149"/>
                    </a:lnTo>
                    <a:lnTo>
                      <a:pt x="78678" y="31477"/>
                    </a:lnTo>
                    <a:lnTo>
                      <a:pt x="91914" y="31805"/>
                    </a:lnTo>
                    <a:lnTo>
                      <a:pt x="104275" y="32051"/>
                    </a:lnTo>
                    <a:lnTo>
                      <a:pt x="109717" y="32133"/>
                    </a:lnTo>
                    <a:lnTo>
                      <a:pt x="114421" y="32215"/>
                    </a:lnTo>
                    <a:lnTo>
                      <a:pt x="118222" y="32243"/>
                    </a:lnTo>
                    <a:lnTo>
                      <a:pt x="120957" y="32215"/>
                    </a:lnTo>
                    <a:lnTo>
                      <a:pt x="122078" y="32188"/>
                    </a:lnTo>
                    <a:lnTo>
                      <a:pt x="123336" y="32188"/>
                    </a:lnTo>
                    <a:lnTo>
                      <a:pt x="126208" y="32243"/>
                    </a:lnTo>
                    <a:lnTo>
                      <a:pt x="129462" y="32352"/>
                    </a:lnTo>
                    <a:lnTo>
                      <a:pt x="133017" y="32516"/>
                    </a:lnTo>
                    <a:lnTo>
                      <a:pt x="136791" y="32680"/>
                    </a:lnTo>
                    <a:lnTo>
                      <a:pt x="140702" y="32899"/>
                    </a:lnTo>
                    <a:lnTo>
                      <a:pt x="148550" y="33391"/>
                    </a:lnTo>
                    <a:lnTo>
                      <a:pt x="155852" y="33883"/>
                    </a:lnTo>
                    <a:lnTo>
                      <a:pt x="161950" y="34294"/>
                    </a:lnTo>
                    <a:lnTo>
                      <a:pt x="167638" y="34731"/>
                    </a:lnTo>
                    <a:lnTo>
                      <a:pt x="167775" y="34266"/>
                    </a:lnTo>
                    <a:lnTo>
                      <a:pt x="167885" y="33747"/>
                    </a:lnTo>
                    <a:lnTo>
                      <a:pt x="168021" y="33008"/>
                    </a:lnTo>
                    <a:lnTo>
                      <a:pt x="168185" y="32106"/>
                    </a:lnTo>
                    <a:lnTo>
                      <a:pt x="168349" y="31039"/>
                    </a:lnTo>
                    <a:lnTo>
                      <a:pt x="168486" y="29836"/>
                    </a:lnTo>
                    <a:lnTo>
                      <a:pt x="168596" y="28523"/>
                    </a:lnTo>
                    <a:lnTo>
                      <a:pt x="168650" y="27074"/>
                    </a:lnTo>
                    <a:lnTo>
                      <a:pt x="168650" y="26336"/>
                    </a:lnTo>
                    <a:lnTo>
                      <a:pt x="168650" y="25570"/>
                    </a:lnTo>
                    <a:lnTo>
                      <a:pt x="168623" y="24777"/>
                    </a:lnTo>
                    <a:lnTo>
                      <a:pt x="168568" y="23956"/>
                    </a:lnTo>
                    <a:lnTo>
                      <a:pt x="168486" y="23136"/>
                    </a:lnTo>
                    <a:lnTo>
                      <a:pt x="168404" y="22288"/>
                    </a:lnTo>
                    <a:lnTo>
                      <a:pt x="168267" y="21440"/>
                    </a:lnTo>
                    <a:lnTo>
                      <a:pt x="168131" y="20565"/>
                    </a:lnTo>
                    <a:lnTo>
                      <a:pt x="167967" y="19718"/>
                    </a:lnTo>
                    <a:lnTo>
                      <a:pt x="167748" y="18842"/>
                    </a:lnTo>
                    <a:lnTo>
                      <a:pt x="167502" y="17967"/>
                    </a:lnTo>
                    <a:lnTo>
                      <a:pt x="167228" y="17065"/>
                    </a:lnTo>
                    <a:lnTo>
                      <a:pt x="166927" y="16190"/>
                    </a:lnTo>
                    <a:lnTo>
                      <a:pt x="166572" y="15315"/>
                    </a:lnTo>
                    <a:lnTo>
                      <a:pt x="166380" y="14877"/>
                    </a:lnTo>
                    <a:lnTo>
                      <a:pt x="166162" y="14467"/>
                    </a:lnTo>
                    <a:lnTo>
                      <a:pt x="165916" y="14029"/>
                    </a:lnTo>
                    <a:lnTo>
                      <a:pt x="165642" y="13619"/>
                    </a:lnTo>
                    <a:lnTo>
                      <a:pt x="165369" y="13209"/>
                    </a:lnTo>
                    <a:lnTo>
                      <a:pt x="165040" y="12799"/>
                    </a:lnTo>
                    <a:lnTo>
                      <a:pt x="164712" y="12389"/>
                    </a:lnTo>
                    <a:lnTo>
                      <a:pt x="164357" y="11978"/>
                    </a:lnTo>
                    <a:lnTo>
                      <a:pt x="164001" y="11595"/>
                    </a:lnTo>
                    <a:lnTo>
                      <a:pt x="163618" y="11213"/>
                    </a:lnTo>
                    <a:lnTo>
                      <a:pt x="162771" y="10447"/>
                    </a:lnTo>
                    <a:lnTo>
                      <a:pt x="161896" y="9708"/>
                    </a:lnTo>
                    <a:lnTo>
                      <a:pt x="160966" y="8997"/>
                    </a:lnTo>
                    <a:lnTo>
                      <a:pt x="159981" y="8314"/>
                    </a:lnTo>
                    <a:lnTo>
                      <a:pt x="158942" y="7657"/>
                    </a:lnTo>
                    <a:lnTo>
                      <a:pt x="157903" y="7028"/>
                    </a:lnTo>
                    <a:lnTo>
                      <a:pt x="156809" y="6399"/>
                    </a:lnTo>
                    <a:lnTo>
                      <a:pt x="155715" y="5825"/>
                    </a:lnTo>
                    <a:lnTo>
                      <a:pt x="154621" y="5251"/>
                    </a:lnTo>
                    <a:lnTo>
                      <a:pt x="153500" y="4704"/>
                    </a:lnTo>
                    <a:lnTo>
                      <a:pt x="152406" y="4212"/>
                    </a:lnTo>
                    <a:lnTo>
                      <a:pt x="151312" y="3719"/>
                    </a:lnTo>
                    <a:lnTo>
                      <a:pt x="150218" y="3282"/>
                    </a:lnTo>
                    <a:lnTo>
                      <a:pt x="148167" y="2434"/>
                    </a:lnTo>
                    <a:lnTo>
                      <a:pt x="146253" y="1750"/>
                    </a:lnTo>
                    <a:lnTo>
                      <a:pt x="144557" y="1149"/>
                    </a:lnTo>
                    <a:lnTo>
                      <a:pt x="143163" y="684"/>
                    </a:lnTo>
                    <a:lnTo>
                      <a:pt x="142069" y="356"/>
                    </a:lnTo>
                    <a:lnTo>
                      <a:pt x="141139" y="82"/>
                    </a:lnTo>
                    <a:lnTo>
                      <a:pt x="126919" y="219"/>
                    </a:lnTo>
                    <a:lnTo>
                      <a:pt x="111878" y="356"/>
                    </a:lnTo>
                    <a:lnTo>
                      <a:pt x="94075" y="465"/>
                    </a:lnTo>
                    <a:lnTo>
                      <a:pt x="84722" y="520"/>
                    </a:lnTo>
                    <a:lnTo>
                      <a:pt x="75342" y="520"/>
                    </a:lnTo>
                    <a:lnTo>
                      <a:pt x="66181" y="547"/>
                    </a:lnTo>
                    <a:lnTo>
                      <a:pt x="57512" y="520"/>
                    </a:lnTo>
                    <a:lnTo>
                      <a:pt x="49526" y="465"/>
                    </a:lnTo>
                    <a:lnTo>
                      <a:pt x="42443" y="383"/>
                    </a:lnTo>
                    <a:lnTo>
                      <a:pt x="39326" y="328"/>
                    </a:lnTo>
                    <a:lnTo>
                      <a:pt x="36536" y="246"/>
                    </a:lnTo>
                    <a:lnTo>
                      <a:pt x="34075" y="164"/>
                    </a:lnTo>
                    <a:lnTo>
                      <a:pt x="32024" y="82"/>
                    </a:lnTo>
                    <a:lnTo>
                      <a:pt x="31094" y="28"/>
                    </a:lnTo>
                    <a:lnTo>
                      <a:pt x="30164" y="28"/>
                    </a:lnTo>
                    <a:lnTo>
                      <a:pt x="2926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07;p23"/>
              <p:cNvSpPr/>
              <p:nvPr/>
            </p:nvSpPr>
            <p:spPr>
              <a:xfrm>
                <a:off x="2898300" y="3333675"/>
                <a:ext cx="4216275" cy="868300"/>
              </a:xfrm>
              <a:custGeom>
                <a:avLst/>
                <a:gdLst/>
                <a:ahLst/>
                <a:cxnLst/>
                <a:rect l="l" t="t" r="r" b="b"/>
                <a:pathLst>
                  <a:path w="168651" h="34732" fill="none" extrusionOk="0">
                    <a:moveTo>
                      <a:pt x="167638" y="34731"/>
                    </a:moveTo>
                    <a:lnTo>
                      <a:pt x="167638" y="34731"/>
                    </a:lnTo>
                    <a:lnTo>
                      <a:pt x="161950" y="34294"/>
                    </a:lnTo>
                    <a:lnTo>
                      <a:pt x="155852" y="33883"/>
                    </a:lnTo>
                    <a:lnTo>
                      <a:pt x="148550" y="33391"/>
                    </a:lnTo>
                    <a:lnTo>
                      <a:pt x="140702" y="32899"/>
                    </a:lnTo>
                    <a:lnTo>
                      <a:pt x="136791" y="32680"/>
                    </a:lnTo>
                    <a:lnTo>
                      <a:pt x="133017" y="32516"/>
                    </a:lnTo>
                    <a:lnTo>
                      <a:pt x="129462" y="32352"/>
                    </a:lnTo>
                    <a:lnTo>
                      <a:pt x="126208" y="32243"/>
                    </a:lnTo>
                    <a:lnTo>
                      <a:pt x="123336" y="32188"/>
                    </a:lnTo>
                    <a:lnTo>
                      <a:pt x="122078" y="32188"/>
                    </a:lnTo>
                    <a:lnTo>
                      <a:pt x="120957" y="32215"/>
                    </a:lnTo>
                    <a:lnTo>
                      <a:pt x="120957" y="32215"/>
                    </a:lnTo>
                    <a:lnTo>
                      <a:pt x="118222" y="32243"/>
                    </a:lnTo>
                    <a:lnTo>
                      <a:pt x="114421" y="32215"/>
                    </a:lnTo>
                    <a:lnTo>
                      <a:pt x="109717" y="32133"/>
                    </a:lnTo>
                    <a:lnTo>
                      <a:pt x="104275" y="32051"/>
                    </a:lnTo>
                    <a:lnTo>
                      <a:pt x="91914" y="31805"/>
                    </a:lnTo>
                    <a:lnTo>
                      <a:pt x="78678" y="31477"/>
                    </a:lnTo>
                    <a:lnTo>
                      <a:pt x="65989" y="31149"/>
                    </a:lnTo>
                    <a:lnTo>
                      <a:pt x="55214" y="30875"/>
                    </a:lnTo>
                    <a:lnTo>
                      <a:pt x="44932" y="30574"/>
                    </a:lnTo>
                    <a:lnTo>
                      <a:pt x="44932" y="30574"/>
                    </a:lnTo>
                    <a:lnTo>
                      <a:pt x="43373" y="30602"/>
                    </a:lnTo>
                    <a:lnTo>
                      <a:pt x="41568" y="30574"/>
                    </a:lnTo>
                    <a:lnTo>
                      <a:pt x="39216" y="30520"/>
                    </a:lnTo>
                    <a:lnTo>
                      <a:pt x="36372" y="30410"/>
                    </a:lnTo>
                    <a:lnTo>
                      <a:pt x="34786" y="30328"/>
                    </a:lnTo>
                    <a:lnTo>
                      <a:pt x="33145" y="30191"/>
                    </a:lnTo>
                    <a:lnTo>
                      <a:pt x="31422" y="30055"/>
                    </a:lnTo>
                    <a:lnTo>
                      <a:pt x="29618" y="29891"/>
                    </a:lnTo>
                    <a:lnTo>
                      <a:pt x="27785" y="29699"/>
                    </a:lnTo>
                    <a:lnTo>
                      <a:pt x="25926" y="29453"/>
                    </a:lnTo>
                    <a:lnTo>
                      <a:pt x="24011" y="29180"/>
                    </a:lnTo>
                    <a:lnTo>
                      <a:pt x="22097" y="28851"/>
                    </a:lnTo>
                    <a:lnTo>
                      <a:pt x="20155" y="28496"/>
                    </a:lnTo>
                    <a:lnTo>
                      <a:pt x="18241" y="28113"/>
                    </a:lnTo>
                    <a:lnTo>
                      <a:pt x="16354" y="27648"/>
                    </a:lnTo>
                    <a:lnTo>
                      <a:pt x="14495" y="27156"/>
                    </a:lnTo>
                    <a:lnTo>
                      <a:pt x="13565" y="26882"/>
                    </a:lnTo>
                    <a:lnTo>
                      <a:pt x="12662" y="26609"/>
                    </a:lnTo>
                    <a:lnTo>
                      <a:pt x="11760" y="26308"/>
                    </a:lnTo>
                    <a:lnTo>
                      <a:pt x="10885" y="26007"/>
                    </a:lnTo>
                    <a:lnTo>
                      <a:pt x="10037" y="25679"/>
                    </a:lnTo>
                    <a:lnTo>
                      <a:pt x="9189" y="25324"/>
                    </a:lnTo>
                    <a:lnTo>
                      <a:pt x="8369" y="24968"/>
                    </a:lnTo>
                    <a:lnTo>
                      <a:pt x="7548" y="24613"/>
                    </a:lnTo>
                    <a:lnTo>
                      <a:pt x="6755" y="24230"/>
                    </a:lnTo>
                    <a:lnTo>
                      <a:pt x="6017" y="23820"/>
                    </a:lnTo>
                    <a:lnTo>
                      <a:pt x="5279" y="23409"/>
                    </a:lnTo>
                    <a:lnTo>
                      <a:pt x="4568" y="22972"/>
                    </a:lnTo>
                    <a:lnTo>
                      <a:pt x="3884" y="22507"/>
                    </a:lnTo>
                    <a:lnTo>
                      <a:pt x="3228" y="22042"/>
                    </a:lnTo>
                    <a:lnTo>
                      <a:pt x="2599" y="21550"/>
                    </a:lnTo>
                    <a:lnTo>
                      <a:pt x="1997" y="21030"/>
                    </a:lnTo>
                    <a:lnTo>
                      <a:pt x="1450" y="20511"/>
                    </a:lnTo>
                    <a:lnTo>
                      <a:pt x="930" y="19964"/>
                    </a:lnTo>
                    <a:lnTo>
                      <a:pt x="438" y="19417"/>
                    </a:lnTo>
                    <a:lnTo>
                      <a:pt x="1" y="18815"/>
                    </a:lnTo>
                    <a:lnTo>
                      <a:pt x="1" y="18815"/>
                    </a:lnTo>
                    <a:lnTo>
                      <a:pt x="192" y="17995"/>
                    </a:lnTo>
                    <a:lnTo>
                      <a:pt x="466" y="17174"/>
                    </a:lnTo>
                    <a:lnTo>
                      <a:pt x="766" y="16354"/>
                    </a:lnTo>
                    <a:lnTo>
                      <a:pt x="1122" y="15506"/>
                    </a:lnTo>
                    <a:lnTo>
                      <a:pt x="1532" y="14658"/>
                    </a:lnTo>
                    <a:lnTo>
                      <a:pt x="1970" y="13811"/>
                    </a:lnTo>
                    <a:lnTo>
                      <a:pt x="2489" y="12963"/>
                    </a:lnTo>
                    <a:lnTo>
                      <a:pt x="3036" y="12115"/>
                    </a:lnTo>
                    <a:lnTo>
                      <a:pt x="3638" y="11267"/>
                    </a:lnTo>
                    <a:lnTo>
                      <a:pt x="4294" y="10447"/>
                    </a:lnTo>
                    <a:lnTo>
                      <a:pt x="4978" y="9626"/>
                    </a:lnTo>
                    <a:lnTo>
                      <a:pt x="5744" y="8833"/>
                    </a:lnTo>
                    <a:lnTo>
                      <a:pt x="6537" y="8040"/>
                    </a:lnTo>
                    <a:lnTo>
                      <a:pt x="7384" y="7275"/>
                    </a:lnTo>
                    <a:lnTo>
                      <a:pt x="8314" y="6536"/>
                    </a:lnTo>
                    <a:lnTo>
                      <a:pt x="9271" y="5825"/>
                    </a:lnTo>
                    <a:lnTo>
                      <a:pt x="10283" y="5142"/>
                    </a:lnTo>
                    <a:lnTo>
                      <a:pt x="11350" y="4485"/>
                    </a:lnTo>
                    <a:lnTo>
                      <a:pt x="12444" y="3856"/>
                    </a:lnTo>
                    <a:lnTo>
                      <a:pt x="13619" y="3282"/>
                    </a:lnTo>
                    <a:lnTo>
                      <a:pt x="14850" y="2735"/>
                    </a:lnTo>
                    <a:lnTo>
                      <a:pt x="16135" y="2243"/>
                    </a:lnTo>
                    <a:lnTo>
                      <a:pt x="17475" y="1778"/>
                    </a:lnTo>
                    <a:lnTo>
                      <a:pt x="18870" y="1368"/>
                    </a:lnTo>
                    <a:lnTo>
                      <a:pt x="20292" y="985"/>
                    </a:lnTo>
                    <a:lnTo>
                      <a:pt x="21796" y="684"/>
                    </a:lnTo>
                    <a:lnTo>
                      <a:pt x="23355" y="438"/>
                    </a:lnTo>
                    <a:lnTo>
                      <a:pt x="24175" y="328"/>
                    </a:lnTo>
                    <a:lnTo>
                      <a:pt x="24969" y="246"/>
                    </a:lnTo>
                    <a:lnTo>
                      <a:pt x="25816" y="164"/>
                    </a:lnTo>
                    <a:lnTo>
                      <a:pt x="26664" y="110"/>
                    </a:lnTo>
                    <a:lnTo>
                      <a:pt x="27512" y="55"/>
                    </a:lnTo>
                    <a:lnTo>
                      <a:pt x="28387" y="28"/>
                    </a:lnTo>
                    <a:lnTo>
                      <a:pt x="29262" y="0"/>
                    </a:lnTo>
                    <a:lnTo>
                      <a:pt x="30164" y="28"/>
                    </a:lnTo>
                    <a:lnTo>
                      <a:pt x="31094" y="28"/>
                    </a:lnTo>
                    <a:lnTo>
                      <a:pt x="32024" y="82"/>
                    </a:lnTo>
                    <a:lnTo>
                      <a:pt x="32024" y="82"/>
                    </a:lnTo>
                    <a:lnTo>
                      <a:pt x="34075" y="164"/>
                    </a:lnTo>
                    <a:lnTo>
                      <a:pt x="36536" y="246"/>
                    </a:lnTo>
                    <a:lnTo>
                      <a:pt x="39326" y="328"/>
                    </a:lnTo>
                    <a:lnTo>
                      <a:pt x="42443" y="383"/>
                    </a:lnTo>
                    <a:lnTo>
                      <a:pt x="49526" y="465"/>
                    </a:lnTo>
                    <a:lnTo>
                      <a:pt x="57512" y="520"/>
                    </a:lnTo>
                    <a:lnTo>
                      <a:pt x="66181" y="547"/>
                    </a:lnTo>
                    <a:lnTo>
                      <a:pt x="75342" y="520"/>
                    </a:lnTo>
                    <a:lnTo>
                      <a:pt x="84722" y="520"/>
                    </a:lnTo>
                    <a:lnTo>
                      <a:pt x="94075" y="465"/>
                    </a:lnTo>
                    <a:lnTo>
                      <a:pt x="111878" y="356"/>
                    </a:lnTo>
                    <a:lnTo>
                      <a:pt x="126919" y="219"/>
                    </a:lnTo>
                    <a:lnTo>
                      <a:pt x="141139" y="82"/>
                    </a:lnTo>
                    <a:lnTo>
                      <a:pt x="141139" y="82"/>
                    </a:lnTo>
                    <a:lnTo>
                      <a:pt x="142069" y="356"/>
                    </a:lnTo>
                    <a:lnTo>
                      <a:pt x="143163" y="684"/>
                    </a:lnTo>
                    <a:lnTo>
                      <a:pt x="144557" y="1149"/>
                    </a:lnTo>
                    <a:lnTo>
                      <a:pt x="146253" y="1750"/>
                    </a:lnTo>
                    <a:lnTo>
                      <a:pt x="148167" y="2434"/>
                    </a:lnTo>
                    <a:lnTo>
                      <a:pt x="150218" y="3282"/>
                    </a:lnTo>
                    <a:lnTo>
                      <a:pt x="151312" y="3719"/>
                    </a:lnTo>
                    <a:lnTo>
                      <a:pt x="152406" y="4212"/>
                    </a:lnTo>
                    <a:lnTo>
                      <a:pt x="153500" y="4704"/>
                    </a:lnTo>
                    <a:lnTo>
                      <a:pt x="154621" y="5251"/>
                    </a:lnTo>
                    <a:lnTo>
                      <a:pt x="155715" y="5825"/>
                    </a:lnTo>
                    <a:lnTo>
                      <a:pt x="156809" y="6399"/>
                    </a:lnTo>
                    <a:lnTo>
                      <a:pt x="157903" y="7028"/>
                    </a:lnTo>
                    <a:lnTo>
                      <a:pt x="158942" y="7657"/>
                    </a:lnTo>
                    <a:lnTo>
                      <a:pt x="159981" y="8314"/>
                    </a:lnTo>
                    <a:lnTo>
                      <a:pt x="160966" y="8997"/>
                    </a:lnTo>
                    <a:lnTo>
                      <a:pt x="161896" y="9708"/>
                    </a:lnTo>
                    <a:lnTo>
                      <a:pt x="162771" y="10447"/>
                    </a:lnTo>
                    <a:lnTo>
                      <a:pt x="163618" y="11213"/>
                    </a:lnTo>
                    <a:lnTo>
                      <a:pt x="164001" y="11595"/>
                    </a:lnTo>
                    <a:lnTo>
                      <a:pt x="164357" y="11978"/>
                    </a:lnTo>
                    <a:lnTo>
                      <a:pt x="164712" y="12389"/>
                    </a:lnTo>
                    <a:lnTo>
                      <a:pt x="165040" y="12799"/>
                    </a:lnTo>
                    <a:lnTo>
                      <a:pt x="165369" y="13209"/>
                    </a:lnTo>
                    <a:lnTo>
                      <a:pt x="165642" y="13619"/>
                    </a:lnTo>
                    <a:lnTo>
                      <a:pt x="165916" y="14029"/>
                    </a:lnTo>
                    <a:lnTo>
                      <a:pt x="166162" y="14467"/>
                    </a:lnTo>
                    <a:lnTo>
                      <a:pt x="166380" y="14877"/>
                    </a:lnTo>
                    <a:lnTo>
                      <a:pt x="166572" y="15315"/>
                    </a:lnTo>
                    <a:lnTo>
                      <a:pt x="166572" y="15315"/>
                    </a:lnTo>
                    <a:lnTo>
                      <a:pt x="166927" y="16190"/>
                    </a:lnTo>
                    <a:lnTo>
                      <a:pt x="167228" y="17065"/>
                    </a:lnTo>
                    <a:lnTo>
                      <a:pt x="167502" y="17967"/>
                    </a:lnTo>
                    <a:lnTo>
                      <a:pt x="167748" y="18842"/>
                    </a:lnTo>
                    <a:lnTo>
                      <a:pt x="167967" y="19718"/>
                    </a:lnTo>
                    <a:lnTo>
                      <a:pt x="168131" y="20565"/>
                    </a:lnTo>
                    <a:lnTo>
                      <a:pt x="168267" y="21440"/>
                    </a:lnTo>
                    <a:lnTo>
                      <a:pt x="168404" y="22288"/>
                    </a:lnTo>
                    <a:lnTo>
                      <a:pt x="168486" y="23136"/>
                    </a:lnTo>
                    <a:lnTo>
                      <a:pt x="168568" y="23956"/>
                    </a:lnTo>
                    <a:lnTo>
                      <a:pt x="168623" y="24777"/>
                    </a:lnTo>
                    <a:lnTo>
                      <a:pt x="168650" y="25570"/>
                    </a:lnTo>
                    <a:lnTo>
                      <a:pt x="168650" y="26336"/>
                    </a:lnTo>
                    <a:lnTo>
                      <a:pt x="168650" y="27074"/>
                    </a:lnTo>
                    <a:lnTo>
                      <a:pt x="168596" y="28523"/>
                    </a:lnTo>
                    <a:lnTo>
                      <a:pt x="168486" y="29836"/>
                    </a:lnTo>
                    <a:lnTo>
                      <a:pt x="168349" y="31039"/>
                    </a:lnTo>
                    <a:lnTo>
                      <a:pt x="168185" y="32106"/>
                    </a:lnTo>
                    <a:lnTo>
                      <a:pt x="168021" y="33008"/>
                    </a:lnTo>
                    <a:lnTo>
                      <a:pt x="167885" y="33747"/>
                    </a:lnTo>
                    <a:lnTo>
                      <a:pt x="167775" y="34266"/>
                    </a:lnTo>
                    <a:lnTo>
                      <a:pt x="167638" y="347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23"/>
              <p:cNvSpPr/>
              <p:nvPr/>
            </p:nvSpPr>
            <p:spPr>
              <a:xfrm>
                <a:off x="2710300" y="1407750"/>
                <a:ext cx="4671600" cy="2829075"/>
              </a:xfrm>
              <a:custGeom>
                <a:avLst/>
                <a:gdLst/>
                <a:ahLst/>
                <a:cxnLst/>
                <a:rect l="l" t="t" r="r" b="b"/>
                <a:pathLst>
                  <a:path w="186864" h="113163" extrusionOk="0">
                    <a:moveTo>
                      <a:pt x="15315" y="0"/>
                    </a:moveTo>
                    <a:lnTo>
                      <a:pt x="14850" y="55"/>
                    </a:lnTo>
                    <a:lnTo>
                      <a:pt x="14439" y="165"/>
                    </a:lnTo>
                    <a:lnTo>
                      <a:pt x="14084" y="301"/>
                    </a:lnTo>
                    <a:lnTo>
                      <a:pt x="13756" y="493"/>
                    </a:lnTo>
                    <a:lnTo>
                      <a:pt x="13482" y="711"/>
                    </a:lnTo>
                    <a:lnTo>
                      <a:pt x="13236" y="985"/>
                    </a:lnTo>
                    <a:lnTo>
                      <a:pt x="13017" y="1286"/>
                    </a:lnTo>
                    <a:lnTo>
                      <a:pt x="12853" y="1641"/>
                    </a:lnTo>
                    <a:lnTo>
                      <a:pt x="12717" y="1997"/>
                    </a:lnTo>
                    <a:lnTo>
                      <a:pt x="12635" y="2407"/>
                    </a:lnTo>
                    <a:lnTo>
                      <a:pt x="12580" y="2817"/>
                    </a:lnTo>
                    <a:lnTo>
                      <a:pt x="12552" y="3255"/>
                    </a:lnTo>
                    <a:lnTo>
                      <a:pt x="12580" y="3692"/>
                    </a:lnTo>
                    <a:lnTo>
                      <a:pt x="12635" y="4185"/>
                    </a:lnTo>
                    <a:lnTo>
                      <a:pt x="12717" y="4649"/>
                    </a:lnTo>
                    <a:lnTo>
                      <a:pt x="12826" y="5142"/>
                    </a:lnTo>
                    <a:lnTo>
                      <a:pt x="12990" y="5634"/>
                    </a:lnTo>
                    <a:lnTo>
                      <a:pt x="13154" y="6126"/>
                    </a:lnTo>
                    <a:lnTo>
                      <a:pt x="13373" y="6618"/>
                    </a:lnTo>
                    <a:lnTo>
                      <a:pt x="13619" y="7111"/>
                    </a:lnTo>
                    <a:lnTo>
                      <a:pt x="13865" y="7603"/>
                    </a:lnTo>
                    <a:lnTo>
                      <a:pt x="14166" y="8095"/>
                    </a:lnTo>
                    <a:lnTo>
                      <a:pt x="14494" y="8560"/>
                    </a:lnTo>
                    <a:lnTo>
                      <a:pt x="14850" y="8998"/>
                    </a:lnTo>
                    <a:lnTo>
                      <a:pt x="15205" y="9435"/>
                    </a:lnTo>
                    <a:lnTo>
                      <a:pt x="15615" y="9845"/>
                    </a:lnTo>
                    <a:lnTo>
                      <a:pt x="16026" y="10228"/>
                    </a:lnTo>
                    <a:lnTo>
                      <a:pt x="16490" y="10584"/>
                    </a:lnTo>
                    <a:lnTo>
                      <a:pt x="16955" y="10912"/>
                    </a:lnTo>
                    <a:lnTo>
                      <a:pt x="17448" y="11213"/>
                    </a:lnTo>
                    <a:lnTo>
                      <a:pt x="17940" y="11459"/>
                    </a:lnTo>
                    <a:lnTo>
                      <a:pt x="17229" y="12252"/>
                    </a:lnTo>
                    <a:lnTo>
                      <a:pt x="16545" y="13045"/>
                    </a:lnTo>
                    <a:lnTo>
                      <a:pt x="15861" y="13893"/>
                    </a:lnTo>
                    <a:lnTo>
                      <a:pt x="15233" y="14741"/>
                    </a:lnTo>
                    <a:lnTo>
                      <a:pt x="14658" y="15643"/>
                    </a:lnTo>
                    <a:lnTo>
                      <a:pt x="14084" y="16545"/>
                    </a:lnTo>
                    <a:lnTo>
                      <a:pt x="13537" y="17475"/>
                    </a:lnTo>
                    <a:lnTo>
                      <a:pt x="13017" y="18432"/>
                    </a:lnTo>
                    <a:lnTo>
                      <a:pt x="12552" y="19417"/>
                    </a:lnTo>
                    <a:lnTo>
                      <a:pt x="12088" y="20401"/>
                    </a:lnTo>
                    <a:lnTo>
                      <a:pt x="11650" y="21413"/>
                    </a:lnTo>
                    <a:lnTo>
                      <a:pt x="11240" y="22425"/>
                    </a:lnTo>
                    <a:lnTo>
                      <a:pt x="10857" y="23464"/>
                    </a:lnTo>
                    <a:lnTo>
                      <a:pt x="10529" y="24531"/>
                    </a:lnTo>
                    <a:lnTo>
                      <a:pt x="10173" y="25597"/>
                    </a:lnTo>
                    <a:lnTo>
                      <a:pt x="9872" y="26664"/>
                    </a:lnTo>
                    <a:lnTo>
                      <a:pt x="9599" y="27758"/>
                    </a:lnTo>
                    <a:lnTo>
                      <a:pt x="9326" y="28852"/>
                    </a:lnTo>
                    <a:lnTo>
                      <a:pt x="9079" y="29946"/>
                    </a:lnTo>
                    <a:lnTo>
                      <a:pt x="8861" y="31067"/>
                    </a:lnTo>
                    <a:lnTo>
                      <a:pt x="8669" y="32161"/>
                    </a:lnTo>
                    <a:lnTo>
                      <a:pt x="8478" y="33282"/>
                    </a:lnTo>
                    <a:lnTo>
                      <a:pt x="8314" y="34403"/>
                    </a:lnTo>
                    <a:lnTo>
                      <a:pt x="8150" y="35524"/>
                    </a:lnTo>
                    <a:lnTo>
                      <a:pt x="7903" y="37739"/>
                    </a:lnTo>
                    <a:lnTo>
                      <a:pt x="7739" y="39955"/>
                    </a:lnTo>
                    <a:lnTo>
                      <a:pt x="7603" y="42142"/>
                    </a:lnTo>
                    <a:lnTo>
                      <a:pt x="7521" y="44275"/>
                    </a:lnTo>
                    <a:lnTo>
                      <a:pt x="7493" y="46381"/>
                    </a:lnTo>
                    <a:lnTo>
                      <a:pt x="7521" y="48405"/>
                    </a:lnTo>
                    <a:lnTo>
                      <a:pt x="7575" y="50374"/>
                    </a:lnTo>
                    <a:lnTo>
                      <a:pt x="7657" y="52288"/>
                    </a:lnTo>
                    <a:lnTo>
                      <a:pt x="7739" y="54066"/>
                    </a:lnTo>
                    <a:lnTo>
                      <a:pt x="7876" y="55789"/>
                    </a:lnTo>
                    <a:lnTo>
                      <a:pt x="8013" y="57375"/>
                    </a:lnTo>
                    <a:lnTo>
                      <a:pt x="8150" y="58824"/>
                    </a:lnTo>
                    <a:lnTo>
                      <a:pt x="8450" y="61367"/>
                    </a:lnTo>
                    <a:lnTo>
                      <a:pt x="8724" y="63254"/>
                    </a:lnTo>
                    <a:lnTo>
                      <a:pt x="8915" y="64485"/>
                    </a:lnTo>
                    <a:lnTo>
                      <a:pt x="8970" y="64895"/>
                    </a:lnTo>
                    <a:lnTo>
                      <a:pt x="8587" y="64922"/>
                    </a:lnTo>
                    <a:lnTo>
                      <a:pt x="8150" y="64950"/>
                    </a:lnTo>
                    <a:lnTo>
                      <a:pt x="7575" y="65005"/>
                    </a:lnTo>
                    <a:lnTo>
                      <a:pt x="6892" y="65141"/>
                    </a:lnTo>
                    <a:lnTo>
                      <a:pt x="6126" y="65305"/>
                    </a:lnTo>
                    <a:lnTo>
                      <a:pt x="5333" y="65551"/>
                    </a:lnTo>
                    <a:lnTo>
                      <a:pt x="4895" y="65688"/>
                    </a:lnTo>
                    <a:lnTo>
                      <a:pt x="4485" y="65852"/>
                    </a:lnTo>
                    <a:lnTo>
                      <a:pt x="4075" y="66044"/>
                    </a:lnTo>
                    <a:lnTo>
                      <a:pt x="3637" y="66263"/>
                    </a:lnTo>
                    <a:lnTo>
                      <a:pt x="3227" y="66509"/>
                    </a:lnTo>
                    <a:lnTo>
                      <a:pt x="2844" y="66782"/>
                    </a:lnTo>
                    <a:lnTo>
                      <a:pt x="2461" y="67083"/>
                    </a:lnTo>
                    <a:lnTo>
                      <a:pt x="2079" y="67384"/>
                    </a:lnTo>
                    <a:lnTo>
                      <a:pt x="1723" y="67767"/>
                    </a:lnTo>
                    <a:lnTo>
                      <a:pt x="1395" y="68149"/>
                    </a:lnTo>
                    <a:lnTo>
                      <a:pt x="1094" y="68560"/>
                    </a:lnTo>
                    <a:lnTo>
                      <a:pt x="821" y="69025"/>
                    </a:lnTo>
                    <a:lnTo>
                      <a:pt x="602" y="69517"/>
                    </a:lnTo>
                    <a:lnTo>
                      <a:pt x="383" y="70064"/>
                    </a:lnTo>
                    <a:lnTo>
                      <a:pt x="219" y="70611"/>
                    </a:lnTo>
                    <a:lnTo>
                      <a:pt x="110" y="71240"/>
                    </a:lnTo>
                    <a:lnTo>
                      <a:pt x="28" y="71896"/>
                    </a:lnTo>
                    <a:lnTo>
                      <a:pt x="0" y="72580"/>
                    </a:lnTo>
                    <a:lnTo>
                      <a:pt x="0" y="73592"/>
                    </a:lnTo>
                    <a:lnTo>
                      <a:pt x="28" y="74576"/>
                    </a:lnTo>
                    <a:lnTo>
                      <a:pt x="82" y="75561"/>
                    </a:lnTo>
                    <a:lnTo>
                      <a:pt x="164" y="76545"/>
                    </a:lnTo>
                    <a:lnTo>
                      <a:pt x="246" y="77502"/>
                    </a:lnTo>
                    <a:lnTo>
                      <a:pt x="328" y="78459"/>
                    </a:lnTo>
                    <a:lnTo>
                      <a:pt x="465" y="79416"/>
                    </a:lnTo>
                    <a:lnTo>
                      <a:pt x="574" y="80346"/>
                    </a:lnTo>
                    <a:lnTo>
                      <a:pt x="739" y="81303"/>
                    </a:lnTo>
                    <a:lnTo>
                      <a:pt x="903" y="82206"/>
                    </a:lnTo>
                    <a:lnTo>
                      <a:pt x="1094" y="83136"/>
                    </a:lnTo>
                    <a:lnTo>
                      <a:pt x="1285" y="84038"/>
                    </a:lnTo>
                    <a:lnTo>
                      <a:pt x="1723" y="85816"/>
                    </a:lnTo>
                    <a:lnTo>
                      <a:pt x="2215" y="87566"/>
                    </a:lnTo>
                    <a:lnTo>
                      <a:pt x="2762" y="89261"/>
                    </a:lnTo>
                    <a:lnTo>
                      <a:pt x="3337" y="90902"/>
                    </a:lnTo>
                    <a:lnTo>
                      <a:pt x="3993" y="92516"/>
                    </a:lnTo>
                    <a:lnTo>
                      <a:pt x="4649" y="94047"/>
                    </a:lnTo>
                    <a:lnTo>
                      <a:pt x="5360" y="95551"/>
                    </a:lnTo>
                    <a:lnTo>
                      <a:pt x="6126" y="96973"/>
                    </a:lnTo>
                    <a:lnTo>
                      <a:pt x="6892" y="98368"/>
                    </a:lnTo>
                    <a:lnTo>
                      <a:pt x="7712" y="99681"/>
                    </a:lnTo>
                    <a:lnTo>
                      <a:pt x="7958" y="98833"/>
                    </a:lnTo>
                    <a:lnTo>
                      <a:pt x="8232" y="98013"/>
                    </a:lnTo>
                    <a:lnTo>
                      <a:pt x="8532" y="97192"/>
                    </a:lnTo>
                    <a:lnTo>
                      <a:pt x="8888" y="96399"/>
                    </a:lnTo>
                    <a:lnTo>
                      <a:pt x="9243" y="95633"/>
                    </a:lnTo>
                    <a:lnTo>
                      <a:pt x="9654" y="94868"/>
                    </a:lnTo>
                    <a:lnTo>
                      <a:pt x="10064" y="94129"/>
                    </a:lnTo>
                    <a:lnTo>
                      <a:pt x="10529" y="93391"/>
                    </a:lnTo>
                    <a:lnTo>
                      <a:pt x="11021" y="92707"/>
                    </a:lnTo>
                    <a:lnTo>
                      <a:pt x="11541" y="92023"/>
                    </a:lnTo>
                    <a:lnTo>
                      <a:pt x="12060" y="91367"/>
                    </a:lnTo>
                    <a:lnTo>
                      <a:pt x="12635" y="90711"/>
                    </a:lnTo>
                    <a:lnTo>
                      <a:pt x="13236" y="90109"/>
                    </a:lnTo>
                    <a:lnTo>
                      <a:pt x="13838" y="89508"/>
                    </a:lnTo>
                    <a:lnTo>
                      <a:pt x="14467" y="88961"/>
                    </a:lnTo>
                    <a:lnTo>
                      <a:pt x="15150" y="88414"/>
                    </a:lnTo>
                    <a:lnTo>
                      <a:pt x="15834" y="87894"/>
                    </a:lnTo>
                    <a:lnTo>
                      <a:pt x="16518" y="87429"/>
                    </a:lnTo>
                    <a:lnTo>
                      <a:pt x="17256" y="86964"/>
                    </a:lnTo>
                    <a:lnTo>
                      <a:pt x="17995" y="86527"/>
                    </a:lnTo>
                    <a:lnTo>
                      <a:pt x="18760" y="86144"/>
                    </a:lnTo>
                    <a:lnTo>
                      <a:pt x="19526" y="85761"/>
                    </a:lnTo>
                    <a:lnTo>
                      <a:pt x="20319" y="85433"/>
                    </a:lnTo>
                    <a:lnTo>
                      <a:pt x="21139" y="85132"/>
                    </a:lnTo>
                    <a:lnTo>
                      <a:pt x="21960" y="84859"/>
                    </a:lnTo>
                    <a:lnTo>
                      <a:pt x="22808" y="84612"/>
                    </a:lnTo>
                    <a:lnTo>
                      <a:pt x="23655" y="84421"/>
                    </a:lnTo>
                    <a:lnTo>
                      <a:pt x="24531" y="84257"/>
                    </a:lnTo>
                    <a:lnTo>
                      <a:pt x="25406" y="84120"/>
                    </a:lnTo>
                    <a:lnTo>
                      <a:pt x="26308" y="84011"/>
                    </a:lnTo>
                    <a:lnTo>
                      <a:pt x="27211" y="83956"/>
                    </a:lnTo>
                    <a:lnTo>
                      <a:pt x="28113" y="83956"/>
                    </a:lnTo>
                    <a:lnTo>
                      <a:pt x="29207" y="83983"/>
                    </a:lnTo>
                    <a:lnTo>
                      <a:pt x="30273" y="84065"/>
                    </a:lnTo>
                    <a:lnTo>
                      <a:pt x="31340" y="84202"/>
                    </a:lnTo>
                    <a:lnTo>
                      <a:pt x="32379" y="84366"/>
                    </a:lnTo>
                    <a:lnTo>
                      <a:pt x="33391" y="84612"/>
                    </a:lnTo>
                    <a:lnTo>
                      <a:pt x="34403" y="84886"/>
                    </a:lnTo>
                    <a:lnTo>
                      <a:pt x="35387" y="85241"/>
                    </a:lnTo>
                    <a:lnTo>
                      <a:pt x="36344" y="85597"/>
                    </a:lnTo>
                    <a:lnTo>
                      <a:pt x="37274" y="86034"/>
                    </a:lnTo>
                    <a:lnTo>
                      <a:pt x="38204" y="86499"/>
                    </a:lnTo>
                    <a:lnTo>
                      <a:pt x="39079" y="86992"/>
                    </a:lnTo>
                    <a:lnTo>
                      <a:pt x="39927" y="87566"/>
                    </a:lnTo>
                    <a:lnTo>
                      <a:pt x="40775" y="88140"/>
                    </a:lnTo>
                    <a:lnTo>
                      <a:pt x="41568" y="88769"/>
                    </a:lnTo>
                    <a:lnTo>
                      <a:pt x="42334" y="89426"/>
                    </a:lnTo>
                    <a:lnTo>
                      <a:pt x="43072" y="90137"/>
                    </a:lnTo>
                    <a:lnTo>
                      <a:pt x="43756" y="90875"/>
                    </a:lnTo>
                    <a:lnTo>
                      <a:pt x="44412" y="91641"/>
                    </a:lnTo>
                    <a:lnTo>
                      <a:pt x="45041" y="92434"/>
                    </a:lnTo>
                    <a:lnTo>
                      <a:pt x="45643" y="93254"/>
                    </a:lnTo>
                    <a:lnTo>
                      <a:pt x="46189" y="94129"/>
                    </a:lnTo>
                    <a:lnTo>
                      <a:pt x="46709" y="95004"/>
                    </a:lnTo>
                    <a:lnTo>
                      <a:pt x="47174" y="95907"/>
                    </a:lnTo>
                    <a:lnTo>
                      <a:pt x="47584" y="96864"/>
                    </a:lnTo>
                    <a:lnTo>
                      <a:pt x="47967" y="97821"/>
                    </a:lnTo>
                    <a:lnTo>
                      <a:pt x="48295" y="98778"/>
                    </a:lnTo>
                    <a:lnTo>
                      <a:pt x="48596" y="99790"/>
                    </a:lnTo>
                    <a:lnTo>
                      <a:pt x="48815" y="100829"/>
                    </a:lnTo>
                    <a:lnTo>
                      <a:pt x="49006" y="101868"/>
                    </a:lnTo>
                    <a:lnTo>
                      <a:pt x="49143" y="102908"/>
                    </a:lnTo>
                    <a:lnTo>
                      <a:pt x="49225" y="103974"/>
                    </a:lnTo>
                    <a:lnTo>
                      <a:pt x="49252" y="105068"/>
                    </a:lnTo>
                    <a:lnTo>
                      <a:pt x="49225" y="106053"/>
                    </a:lnTo>
                    <a:lnTo>
                      <a:pt x="49143" y="107010"/>
                    </a:lnTo>
                    <a:lnTo>
                      <a:pt x="49034" y="107940"/>
                    </a:lnTo>
                    <a:lnTo>
                      <a:pt x="48897" y="108897"/>
                    </a:lnTo>
                    <a:lnTo>
                      <a:pt x="53683" y="108924"/>
                    </a:lnTo>
                    <a:lnTo>
                      <a:pt x="58632" y="109006"/>
                    </a:lnTo>
                    <a:lnTo>
                      <a:pt x="68860" y="109197"/>
                    </a:lnTo>
                    <a:lnTo>
                      <a:pt x="79471" y="109416"/>
                    </a:lnTo>
                    <a:lnTo>
                      <a:pt x="90246" y="109717"/>
                    </a:lnTo>
                    <a:lnTo>
                      <a:pt x="101020" y="110045"/>
                    </a:lnTo>
                    <a:lnTo>
                      <a:pt x="111686" y="110401"/>
                    </a:lnTo>
                    <a:lnTo>
                      <a:pt x="122023" y="110756"/>
                    </a:lnTo>
                    <a:lnTo>
                      <a:pt x="131895" y="111139"/>
                    </a:lnTo>
                    <a:lnTo>
                      <a:pt x="131704" y="110401"/>
                    </a:lnTo>
                    <a:lnTo>
                      <a:pt x="131540" y="109662"/>
                    </a:lnTo>
                    <a:lnTo>
                      <a:pt x="131376" y="108924"/>
                    </a:lnTo>
                    <a:lnTo>
                      <a:pt x="131239" y="108186"/>
                    </a:lnTo>
                    <a:lnTo>
                      <a:pt x="131157" y="107420"/>
                    </a:lnTo>
                    <a:lnTo>
                      <a:pt x="131075" y="106654"/>
                    </a:lnTo>
                    <a:lnTo>
                      <a:pt x="131020" y="105861"/>
                    </a:lnTo>
                    <a:lnTo>
                      <a:pt x="131020" y="105068"/>
                    </a:lnTo>
                    <a:lnTo>
                      <a:pt x="131048" y="103974"/>
                    </a:lnTo>
                    <a:lnTo>
                      <a:pt x="131130" y="102908"/>
                    </a:lnTo>
                    <a:lnTo>
                      <a:pt x="131266" y="101868"/>
                    </a:lnTo>
                    <a:lnTo>
                      <a:pt x="131458" y="100829"/>
                    </a:lnTo>
                    <a:lnTo>
                      <a:pt x="131677" y="99790"/>
                    </a:lnTo>
                    <a:lnTo>
                      <a:pt x="131977" y="98778"/>
                    </a:lnTo>
                    <a:lnTo>
                      <a:pt x="132306" y="97821"/>
                    </a:lnTo>
                    <a:lnTo>
                      <a:pt x="132688" y="96864"/>
                    </a:lnTo>
                    <a:lnTo>
                      <a:pt x="133099" y="95907"/>
                    </a:lnTo>
                    <a:lnTo>
                      <a:pt x="133563" y="95004"/>
                    </a:lnTo>
                    <a:lnTo>
                      <a:pt x="134083" y="94129"/>
                    </a:lnTo>
                    <a:lnTo>
                      <a:pt x="134630" y="93254"/>
                    </a:lnTo>
                    <a:lnTo>
                      <a:pt x="135204" y="92434"/>
                    </a:lnTo>
                    <a:lnTo>
                      <a:pt x="135833" y="91641"/>
                    </a:lnTo>
                    <a:lnTo>
                      <a:pt x="136517" y="90875"/>
                    </a:lnTo>
                    <a:lnTo>
                      <a:pt x="137201" y="90137"/>
                    </a:lnTo>
                    <a:lnTo>
                      <a:pt x="137939" y="89426"/>
                    </a:lnTo>
                    <a:lnTo>
                      <a:pt x="138705" y="88769"/>
                    </a:lnTo>
                    <a:lnTo>
                      <a:pt x="139498" y="88140"/>
                    </a:lnTo>
                    <a:lnTo>
                      <a:pt x="140318" y="87566"/>
                    </a:lnTo>
                    <a:lnTo>
                      <a:pt x="141193" y="86992"/>
                    </a:lnTo>
                    <a:lnTo>
                      <a:pt x="142068" y="86499"/>
                    </a:lnTo>
                    <a:lnTo>
                      <a:pt x="142971" y="86034"/>
                    </a:lnTo>
                    <a:lnTo>
                      <a:pt x="143928" y="85597"/>
                    </a:lnTo>
                    <a:lnTo>
                      <a:pt x="144885" y="85241"/>
                    </a:lnTo>
                    <a:lnTo>
                      <a:pt x="145870" y="84886"/>
                    </a:lnTo>
                    <a:lnTo>
                      <a:pt x="146854" y="84612"/>
                    </a:lnTo>
                    <a:lnTo>
                      <a:pt x="147893" y="84366"/>
                    </a:lnTo>
                    <a:lnTo>
                      <a:pt x="148933" y="84202"/>
                    </a:lnTo>
                    <a:lnTo>
                      <a:pt x="149972" y="84065"/>
                    </a:lnTo>
                    <a:lnTo>
                      <a:pt x="151066" y="83983"/>
                    </a:lnTo>
                    <a:lnTo>
                      <a:pt x="152132" y="83956"/>
                    </a:lnTo>
                    <a:lnTo>
                      <a:pt x="153226" y="83983"/>
                    </a:lnTo>
                    <a:lnTo>
                      <a:pt x="154293" y="84065"/>
                    </a:lnTo>
                    <a:lnTo>
                      <a:pt x="155359" y="84202"/>
                    </a:lnTo>
                    <a:lnTo>
                      <a:pt x="156398" y="84366"/>
                    </a:lnTo>
                    <a:lnTo>
                      <a:pt x="157438" y="84612"/>
                    </a:lnTo>
                    <a:lnTo>
                      <a:pt x="158422" y="84886"/>
                    </a:lnTo>
                    <a:lnTo>
                      <a:pt x="159407" y="85241"/>
                    </a:lnTo>
                    <a:lnTo>
                      <a:pt x="160364" y="85597"/>
                    </a:lnTo>
                    <a:lnTo>
                      <a:pt x="161293" y="86034"/>
                    </a:lnTo>
                    <a:lnTo>
                      <a:pt x="162223" y="86499"/>
                    </a:lnTo>
                    <a:lnTo>
                      <a:pt x="163098" y="86992"/>
                    </a:lnTo>
                    <a:lnTo>
                      <a:pt x="163946" y="87566"/>
                    </a:lnTo>
                    <a:lnTo>
                      <a:pt x="164794" y="88140"/>
                    </a:lnTo>
                    <a:lnTo>
                      <a:pt x="165587" y="88769"/>
                    </a:lnTo>
                    <a:lnTo>
                      <a:pt x="166353" y="89426"/>
                    </a:lnTo>
                    <a:lnTo>
                      <a:pt x="167091" y="90137"/>
                    </a:lnTo>
                    <a:lnTo>
                      <a:pt x="167775" y="90875"/>
                    </a:lnTo>
                    <a:lnTo>
                      <a:pt x="168458" y="91641"/>
                    </a:lnTo>
                    <a:lnTo>
                      <a:pt x="169087" y="92434"/>
                    </a:lnTo>
                    <a:lnTo>
                      <a:pt x="169662" y="93254"/>
                    </a:lnTo>
                    <a:lnTo>
                      <a:pt x="170209" y="94129"/>
                    </a:lnTo>
                    <a:lnTo>
                      <a:pt x="170728" y="95004"/>
                    </a:lnTo>
                    <a:lnTo>
                      <a:pt x="171193" y="95907"/>
                    </a:lnTo>
                    <a:lnTo>
                      <a:pt x="171603" y="96864"/>
                    </a:lnTo>
                    <a:lnTo>
                      <a:pt x="171986" y="97821"/>
                    </a:lnTo>
                    <a:lnTo>
                      <a:pt x="172314" y="98778"/>
                    </a:lnTo>
                    <a:lnTo>
                      <a:pt x="172615" y="99790"/>
                    </a:lnTo>
                    <a:lnTo>
                      <a:pt x="172834" y="100829"/>
                    </a:lnTo>
                    <a:lnTo>
                      <a:pt x="173025" y="101868"/>
                    </a:lnTo>
                    <a:lnTo>
                      <a:pt x="173162" y="102908"/>
                    </a:lnTo>
                    <a:lnTo>
                      <a:pt x="173244" y="103974"/>
                    </a:lnTo>
                    <a:lnTo>
                      <a:pt x="173271" y="105068"/>
                    </a:lnTo>
                    <a:lnTo>
                      <a:pt x="173244" y="106107"/>
                    </a:lnTo>
                    <a:lnTo>
                      <a:pt x="173162" y="107119"/>
                    </a:lnTo>
                    <a:lnTo>
                      <a:pt x="173053" y="108131"/>
                    </a:lnTo>
                    <a:lnTo>
                      <a:pt x="172889" y="109115"/>
                    </a:lnTo>
                    <a:lnTo>
                      <a:pt x="172670" y="110100"/>
                    </a:lnTo>
                    <a:lnTo>
                      <a:pt x="172396" y="111057"/>
                    </a:lnTo>
                    <a:lnTo>
                      <a:pt x="172096" y="111987"/>
                    </a:lnTo>
                    <a:lnTo>
                      <a:pt x="171740" y="112917"/>
                    </a:lnTo>
                    <a:lnTo>
                      <a:pt x="173490" y="113026"/>
                    </a:lnTo>
                    <a:lnTo>
                      <a:pt x="174447" y="113081"/>
                    </a:lnTo>
                    <a:lnTo>
                      <a:pt x="174885" y="113135"/>
                    </a:lnTo>
                    <a:lnTo>
                      <a:pt x="175323" y="113163"/>
                    </a:lnTo>
                    <a:lnTo>
                      <a:pt x="175733" y="113163"/>
                    </a:lnTo>
                    <a:lnTo>
                      <a:pt x="176170" y="113135"/>
                    </a:lnTo>
                    <a:lnTo>
                      <a:pt x="176963" y="113081"/>
                    </a:lnTo>
                    <a:lnTo>
                      <a:pt x="177702" y="112944"/>
                    </a:lnTo>
                    <a:lnTo>
                      <a:pt x="178413" y="112780"/>
                    </a:lnTo>
                    <a:lnTo>
                      <a:pt x="179096" y="112589"/>
                    </a:lnTo>
                    <a:lnTo>
                      <a:pt x="179698" y="112370"/>
                    </a:lnTo>
                    <a:lnTo>
                      <a:pt x="180272" y="112151"/>
                    </a:lnTo>
                    <a:lnTo>
                      <a:pt x="180765" y="111905"/>
                    </a:lnTo>
                    <a:lnTo>
                      <a:pt x="181202" y="111659"/>
                    </a:lnTo>
                    <a:lnTo>
                      <a:pt x="181585" y="111440"/>
                    </a:lnTo>
                    <a:lnTo>
                      <a:pt x="181913" y="111249"/>
                    </a:lnTo>
                    <a:lnTo>
                      <a:pt x="182351" y="110920"/>
                    </a:lnTo>
                    <a:lnTo>
                      <a:pt x="182515" y="110811"/>
                    </a:lnTo>
                    <a:lnTo>
                      <a:pt x="182761" y="110155"/>
                    </a:lnTo>
                    <a:lnTo>
                      <a:pt x="183034" y="109334"/>
                    </a:lnTo>
                    <a:lnTo>
                      <a:pt x="183417" y="108240"/>
                    </a:lnTo>
                    <a:lnTo>
                      <a:pt x="183827" y="106873"/>
                    </a:lnTo>
                    <a:lnTo>
                      <a:pt x="184292" y="105232"/>
                    </a:lnTo>
                    <a:lnTo>
                      <a:pt x="184785" y="103345"/>
                    </a:lnTo>
                    <a:lnTo>
                      <a:pt x="185031" y="102306"/>
                    </a:lnTo>
                    <a:lnTo>
                      <a:pt x="185250" y="101212"/>
                    </a:lnTo>
                    <a:lnTo>
                      <a:pt x="185496" y="100064"/>
                    </a:lnTo>
                    <a:lnTo>
                      <a:pt x="185714" y="98888"/>
                    </a:lnTo>
                    <a:lnTo>
                      <a:pt x="185906" y="97630"/>
                    </a:lnTo>
                    <a:lnTo>
                      <a:pt x="186125" y="96344"/>
                    </a:lnTo>
                    <a:lnTo>
                      <a:pt x="186289" y="95004"/>
                    </a:lnTo>
                    <a:lnTo>
                      <a:pt x="186453" y="93610"/>
                    </a:lnTo>
                    <a:lnTo>
                      <a:pt x="186590" y="92188"/>
                    </a:lnTo>
                    <a:lnTo>
                      <a:pt x="186699" y="90711"/>
                    </a:lnTo>
                    <a:lnTo>
                      <a:pt x="186781" y="89207"/>
                    </a:lnTo>
                    <a:lnTo>
                      <a:pt x="186836" y="87675"/>
                    </a:lnTo>
                    <a:lnTo>
                      <a:pt x="186863" y="86089"/>
                    </a:lnTo>
                    <a:lnTo>
                      <a:pt x="186863" y="84476"/>
                    </a:lnTo>
                    <a:lnTo>
                      <a:pt x="186808" y="82835"/>
                    </a:lnTo>
                    <a:lnTo>
                      <a:pt x="186726" y="81167"/>
                    </a:lnTo>
                    <a:lnTo>
                      <a:pt x="186590" y="79471"/>
                    </a:lnTo>
                    <a:lnTo>
                      <a:pt x="186425" y="77748"/>
                    </a:lnTo>
                    <a:lnTo>
                      <a:pt x="186289" y="76901"/>
                    </a:lnTo>
                    <a:lnTo>
                      <a:pt x="186152" y="76053"/>
                    </a:lnTo>
                    <a:lnTo>
                      <a:pt x="186015" y="75260"/>
                    </a:lnTo>
                    <a:lnTo>
                      <a:pt x="185824" y="74439"/>
                    </a:lnTo>
                    <a:lnTo>
                      <a:pt x="185632" y="73674"/>
                    </a:lnTo>
                    <a:lnTo>
                      <a:pt x="185386" y="72908"/>
                    </a:lnTo>
                    <a:lnTo>
                      <a:pt x="185140" y="72169"/>
                    </a:lnTo>
                    <a:lnTo>
                      <a:pt x="184894" y="71431"/>
                    </a:lnTo>
                    <a:lnTo>
                      <a:pt x="184593" y="70720"/>
                    </a:lnTo>
                    <a:lnTo>
                      <a:pt x="184292" y="70036"/>
                    </a:lnTo>
                    <a:lnTo>
                      <a:pt x="183992" y="69353"/>
                    </a:lnTo>
                    <a:lnTo>
                      <a:pt x="183636" y="68696"/>
                    </a:lnTo>
                    <a:lnTo>
                      <a:pt x="183308" y="68067"/>
                    </a:lnTo>
                    <a:lnTo>
                      <a:pt x="182925" y="67438"/>
                    </a:lnTo>
                    <a:lnTo>
                      <a:pt x="182542" y="66837"/>
                    </a:lnTo>
                    <a:lnTo>
                      <a:pt x="182159" y="66235"/>
                    </a:lnTo>
                    <a:lnTo>
                      <a:pt x="181749" y="65661"/>
                    </a:lnTo>
                    <a:lnTo>
                      <a:pt x="181312" y="65114"/>
                    </a:lnTo>
                    <a:lnTo>
                      <a:pt x="180874" y="64567"/>
                    </a:lnTo>
                    <a:lnTo>
                      <a:pt x="180436" y="64047"/>
                    </a:lnTo>
                    <a:lnTo>
                      <a:pt x="179972" y="63528"/>
                    </a:lnTo>
                    <a:lnTo>
                      <a:pt x="179507" y="63036"/>
                    </a:lnTo>
                    <a:lnTo>
                      <a:pt x="179014" y="62571"/>
                    </a:lnTo>
                    <a:lnTo>
                      <a:pt x="178549" y="62106"/>
                    </a:lnTo>
                    <a:lnTo>
                      <a:pt x="177538" y="61231"/>
                    </a:lnTo>
                    <a:lnTo>
                      <a:pt x="176526" y="60410"/>
                    </a:lnTo>
                    <a:lnTo>
                      <a:pt x="175487" y="59645"/>
                    </a:lnTo>
                    <a:lnTo>
                      <a:pt x="174420" y="58933"/>
                    </a:lnTo>
                    <a:lnTo>
                      <a:pt x="173354" y="58277"/>
                    </a:lnTo>
                    <a:lnTo>
                      <a:pt x="172260" y="57676"/>
                    </a:lnTo>
                    <a:lnTo>
                      <a:pt x="171193" y="57101"/>
                    </a:lnTo>
                    <a:lnTo>
                      <a:pt x="170127" y="56609"/>
                    </a:lnTo>
                    <a:lnTo>
                      <a:pt x="169060" y="56144"/>
                    </a:lnTo>
                    <a:lnTo>
                      <a:pt x="168021" y="55761"/>
                    </a:lnTo>
                    <a:lnTo>
                      <a:pt x="167009" y="55378"/>
                    </a:lnTo>
                    <a:lnTo>
                      <a:pt x="166025" y="55078"/>
                    </a:lnTo>
                    <a:lnTo>
                      <a:pt x="165067" y="54804"/>
                    </a:lnTo>
                    <a:lnTo>
                      <a:pt x="164138" y="54558"/>
                    </a:lnTo>
                    <a:lnTo>
                      <a:pt x="163262" y="54367"/>
                    </a:lnTo>
                    <a:lnTo>
                      <a:pt x="162442" y="54202"/>
                    </a:lnTo>
                    <a:lnTo>
                      <a:pt x="161676" y="54093"/>
                    </a:lnTo>
                    <a:lnTo>
                      <a:pt x="160965" y="54011"/>
                    </a:lnTo>
                    <a:lnTo>
                      <a:pt x="160336" y="53956"/>
                    </a:lnTo>
                    <a:lnTo>
                      <a:pt x="159762" y="53956"/>
                    </a:lnTo>
                    <a:lnTo>
                      <a:pt x="159489" y="53300"/>
                    </a:lnTo>
                    <a:lnTo>
                      <a:pt x="159188" y="52644"/>
                    </a:lnTo>
                    <a:lnTo>
                      <a:pt x="158832" y="51933"/>
                    </a:lnTo>
                    <a:lnTo>
                      <a:pt x="158449" y="51222"/>
                    </a:lnTo>
                    <a:lnTo>
                      <a:pt x="158012" y="50483"/>
                    </a:lnTo>
                    <a:lnTo>
                      <a:pt x="157547" y="49718"/>
                    </a:lnTo>
                    <a:lnTo>
                      <a:pt x="157055" y="48924"/>
                    </a:lnTo>
                    <a:lnTo>
                      <a:pt x="156535" y="48131"/>
                    </a:lnTo>
                    <a:lnTo>
                      <a:pt x="155961" y="47311"/>
                    </a:lnTo>
                    <a:lnTo>
                      <a:pt x="155359" y="46491"/>
                    </a:lnTo>
                    <a:lnTo>
                      <a:pt x="154730" y="45615"/>
                    </a:lnTo>
                    <a:lnTo>
                      <a:pt x="154046" y="44768"/>
                    </a:lnTo>
                    <a:lnTo>
                      <a:pt x="152624" y="42990"/>
                    </a:lnTo>
                    <a:lnTo>
                      <a:pt x="151066" y="41158"/>
                    </a:lnTo>
                    <a:lnTo>
                      <a:pt x="149397" y="39271"/>
                    </a:lnTo>
                    <a:lnTo>
                      <a:pt x="147620" y="37384"/>
                    </a:lnTo>
                    <a:lnTo>
                      <a:pt x="145733" y="35442"/>
                    </a:lnTo>
                    <a:lnTo>
                      <a:pt x="143764" y="33501"/>
                    </a:lnTo>
                    <a:lnTo>
                      <a:pt x="141686" y="31532"/>
                    </a:lnTo>
                    <a:lnTo>
                      <a:pt x="139525" y="29563"/>
                    </a:lnTo>
                    <a:lnTo>
                      <a:pt x="137283" y="27594"/>
                    </a:lnTo>
                    <a:lnTo>
                      <a:pt x="134986" y="25652"/>
                    </a:lnTo>
                    <a:lnTo>
                      <a:pt x="132579" y="23738"/>
                    </a:lnTo>
                    <a:lnTo>
                      <a:pt x="130145" y="21823"/>
                    </a:lnTo>
                    <a:lnTo>
                      <a:pt x="127657" y="19964"/>
                    </a:lnTo>
                    <a:lnTo>
                      <a:pt x="126371" y="19034"/>
                    </a:lnTo>
                    <a:lnTo>
                      <a:pt x="125086" y="18132"/>
                    </a:lnTo>
                    <a:lnTo>
                      <a:pt x="123801" y="17229"/>
                    </a:lnTo>
                    <a:lnTo>
                      <a:pt x="122488" y="16354"/>
                    </a:lnTo>
                    <a:lnTo>
                      <a:pt x="121175" y="15506"/>
                    </a:lnTo>
                    <a:lnTo>
                      <a:pt x="119863" y="14659"/>
                    </a:lnTo>
                    <a:lnTo>
                      <a:pt x="118523" y="13811"/>
                    </a:lnTo>
                    <a:lnTo>
                      <a:pt x="117183" y="12990"/>
                    </a:lnTo>
                    <a:lnTo>
                      <a:pt x="115843" y="12197"/>
                    </a:lnTo>
                    <a:lnTo>
                      <a:pt x="114475" y="11432"/>
                    </a:lnTo>
                    <a:lnTo>
                      <a:pt x="113135" y="10666"/>
                    </a:lnTo>
                    <a:lnTo>
                      <a:pt x="111768" y="9927"/>
                    </a:lnTo>
                    <a:lnTo>
                      <a:pt x="110400" y="9216"/>
                    </a:lnTo>
                    <a:lnTo>
                      <a:pt x="109033" y="8533"/>
                    </a:lnTo>
                    <a:lnTo>
                      <a:pt x="107666" y="7849"/>
                    </a:lnTo>
                    <a:lnTo>
                      <a:pt x="106271" y="7220"/>
                    </a:lnTo>
                    <a:lnTo>
                      <a:pt x="104904" y="6618"/>
                    </a:lnTo>
                    <a:lnTo>
                      <a:pt x="103536" y="6017"/>
                    </a:lnTo>
                    <a:lnTo>
                      <a:pt x="102142" y="5470"/>
                    </a:lnTo>
                    <a:lnTo>
                      <a:pt x="100774" y="4923"/>
                    </a:lnTo>
                    <a:lnTo>
                      <a:pt x="99407" y="4431"/>
                    </a:lnTo>
                    <a:lnTo>
                      <a:pt x="98040" y="3966"/>
                    </a:lnTo>
                    <a:lnTo>
                      <a:pt x="96672" y="3528"/>
                    </a:lnTo>
                    <a:lnTo>
                      <a:pt x="95305" y="3118"/>
                    </a:lnTo>
                    <a:lnTo>
                      <a:pt x="93938" y="2763"/>
                    </a:lnTo>
                    <a:lnTo>
                      <a:pt x="92598" y="2434"/>
                    </a:lnTo>
                    <a:lnTo>
                      <a:pt x="90601" y="1969"/>
                    </a:lnTo>
                    <a:lnTo>
                      <a:pt x="88632" y="1587"/>
                    </a:lnTo>
                    <a:lnTo>
                      <a:pt x="86636" y="1258"/>
                    </a:lnTo>
                    <a:lnTo>
                      <a:pt x="84667" y="958"/>
                    </a:lnTo>
                    <a:lnTo>
                      <a:pt x="82725" y="711"/>
                    </a:lnTo>
                    <a:lnTo>
                      <a:pt x="80756" y="493"/>
                    </a:lnTo>
                    <a:lnTo>
                      <a:pt x="78815" y="329"/>
                    </a:lnTo>
                    <a:lnTo>
                      <a:pt x="76900" y="192"/>
                    </a:lnTo>
                    <a:lnTo>
                      <a:pt x="74986" y="110"/>
                    </a:lnTo>
                    <a:lnTo>
                      <a:pt x="73099" y="55"/>
                    </a:lnTo>
                    <a:lnTo>
                      <a:pt x="71212" y="28"/>
                    </a:lnTo>
                    <a:lnTo>
                      <a:pt x="69380" y="28"/>
                    </a:lnTo>
                    <a:lnTo>
                      <a:pt x="67548" y="55"/>
                    </a:lnTo>
                    <a:lnTo>
                      <a:pt x="65770" y="110"/>
                    </a:lnTo>
                    <a:lnTo>
                      <a:pt x="63992" y="192"/>
                    </a:lnTo>
                    <a:lnTo>
                      <a:pt x="62270" y="329"/>
                    </a:lnTo>
                    <a:lnTo>
                      <a:pt x="60574" y="438"/>
                    </a:lnTo>
                    <a:lnTo>
                      <a:pt x="58906" y="602"/>
                    </a:lnTo>
                    <a:lnTo>
                      <a:pt x="57265" y="766"/>
                    </a:lnTo>
                    <a:lnTo>
                      <a:pt x="55679" y="958"/>
                    </a:lnTo>
                    <a:lnTo>
                      <a:pt x="54147" y="1149"/>
                    </a:lnTo>
                    <a:lnTo>
                      <a:pt x="52643" y="1368"/>
                    </a:lnTo>
                    <a:lnTo>
                      <a:pt x="49772" y="1805"/>
                    </a:lnTo>
                    <a:lnTo>
                      <a:pt x="47119" y="2298"/>
                    </a:lnTo>
                    <a:lnTo>
                      <a:pt x="44685" y="2790"/>
                    </a:lnTo>
                    <a:lnTo>
                      <a:pt x="42470" y="3282"/>
                    </a:lnTo>
                    <a:lnTo>
                      <a:pt x="40529" y="3747"/>
                    </a:lnTo>
                    <a:lnTo>
                      <a:pt x="39544" y="3966"/>
                    </a:lnTo>
                    <a:lnTo>
                      <a:pt x="38587" y="4130"/>
                    </a:lnTo>
                    <a:lnTo>
                      <a:pt x="37602" y="4294"/>
                    </a:lnTo>
                    <a:lnTo>
                      <a:pt x="36618" y="4403"/>
                    </a:lnTo>
                    <a:lnTo>
                      <a:pt x="35633" y="4458"/>
                    </a:lnTo>
                    <a:lnTo>
                      <a:pt x="34649" y="4485"/>
                    </a:lnTo>
                    <a:lnTo>
                      <a:pt x="33664" y="4485"/>
                    </a:lnTo>
                    <a:lnTo>
                      <a:pt x="32680" y="4458"/>
                    </a:lnTo>
                    <a:lnTo>
                      <a:pt x="31695" y="4376"/>
                    </a:lnTo>
                    <a:lnTo>
                      <a:pt x="30711" y="4239"/>
                    </a:lnTo>
                    <a:lnTo>
                      <a:pt x="29754" y="4103"/>
                    </a:lnTo>
                    <a:lnTo>
                      <a:pt x="28769" y="3911"/>
                    </a:lnTo>
                    <a:lnTo>
                      <a:pt x="27812" y="3665"/>
                    </a:lnTo>
                    <a:lnTo>
                      <a:pt x="26855" y="3419"/>
                    </a:lnTo>
                    <a:lnTo>
                      <a:pt x="25925" y="3118"/>
                    </a:lnTo>
                    <a:lnTo>
                      <a:pt x="24995" y="2763"/>
                    </a:lnTo>
                    <a:lnTo>
                      <a:pt x="22562" y="1833"/>
                    </a:lnTo>
                    <a:lnTo>
                      <a:pt x="21386" y="1395"/>
                    </a:lnTo>
                    <a:lnTo>
                      <a:pt x="20237" y="985"/>
                    </a:lnTo>
                    <a:lnTo>
                      <a:pt x="19088" y="629"/>
                    </a:lnTo>
                    <a:lnTo>
                      <a:pt x="18542" y="465"/>
                    </a:lnTo>
                    <a:lnTo>
                      <a:pt x="17995" y="329"/>
                    </a:lnTo>
                    <a:lnTo>
                      <a:pt x="17420" y="219"/>
                    </a:lnTo>
                    <a:lnTo>
                      <a:pt x="16901" y="137"/>
                    </a:lnTo>
                    <a:lnTo>
                      <a:pt x="16354" y="55"/>
                    </a:lnTo>
                    <a:lnTo>
                      <a:pt x="15807" y="28"/>
                    </a:lnTo>
                    <a:lnTo>
                      <a:pt x="153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09;p23"/>
              <p:cNvSpPr/>
              <p:nvPr/>
            </p:nvSpPr>
            <p:spPr>
              <a:xfrm>
                <a:off x="2710300" y="1407750"/>
                <a:ext cx="4671600" cy="2829075"/>
              </a:xfrm>
              <a:custGeom>
                <a:avLst/>
                <a:gdLst/>
                <a:ahLst/>
                <a:cxnLst/>
                <a:rect l="l" t="t" r="r" b="b"/>
                <a:pathLst>
                  <a:path w="186864" h="113163" fill="none" extrusionOk="0">
                    <a:moveTo>
                      <a:pt x="173271" y="105068"/>
                    </a:moveTo>
                    <a:lnTo>
                      <a:pt x="173271" y="105068"/>
                    </a:lnTo>
                    <a:lnTo>
                      <a:pt x="173244" y="103974"/>
                    </a:lnTo>
                    <a:lnTo>
                      <a:pt x="173162" y="102908"/>
                    </a:lnTo>
                    <a:lnTo>
                      <a:pt x="173025" y="101868"/>
                    </a:lnTo>
                    <a:lnTo>
                      <a:pt x="172834" y="100829"/>
                    </a:lnTo>
                    <a:lnTo>
                      <a:pt x="172615" y="99790"/>
                    </a:lnTo>
                    <a:lnTo>
                      <a:pt x="172314" y="98778"/>
                    </a:lnTo>
                    <a:lnTo>
                      <a:pt x="171986" y="97821"/>
                    </a:lnTo>
                    <a:lnTo>
                      <a:pt x="171603" y="96864"/>
                    </a:lnTo>
                    <a:lnTo>
                      <a:pt x="171193" y="95907"/>
                    </a:lnTo>
                    <a:lnTo>
                      <a:pt x="170728" y="95004"/>
                    </a:lnTo>
                    <a:lnTo>
                      <a:pt x="170209" y="94129"/>
                    </a:lnTo>
                    <a:lnTo>
                      <a:pt x="169662" y="93254"/>
                    </a:lnTo>
                    <a:lnTo>
                      <a:pt x="169087" y="92434"/>
                    </a:lnTo>
                    <a:lnTo>
                      <a:pt x="168458" y="91641"/>
                    </a:lnTo>
                    <a:lnTo>
                      <a:pt x="167775" y="90875"/>
                    </a:lnTo>
                    <a:lnTo>
                      <a:pt x="167091" y="90137"/>
                    </a:lnTo>
                    <a:lnTo>
                      <a:pt x="166353" y="89426"/>
                    </a:lnTo>
                    <a:lnTo>
                      <a:pt x="165587" y="88769"/>
                    </a:lnTo>
                    <a:lnTo>
                      <a:pt x="164794" y="88140"/>
                    </a:lnTo>
                    <a:lnTo>
                      <a:pt x="163946" y="87566"/>
                    </a:lnTo>
                    <a:lnTo>
                      <a:pt x="163098" y="86992"/>
                    </a:lnTo>
                    <a:lnTo>
                      <a:pt x="162223" y="86499"/>
                    </a:lnTo>
                    <a:lnTo>
                      <a:pt x="161293" y="86034"/>
                    </a:lnTo>
                    <a:lnTo>
                      <a:pt x="160364" y="85597"/>
                    </a:lnTo>
                    <a:lnTo>
                      <a:pt x="159407" y="85241"/>
                    </a:lnTo>
                    <a:lnTo>
                      <a:pt x="158422" y="84886"/>
                    </a:lnTo>
                    <a:lnTo>
                      <a:pt x="157438" y="84612"/>
                    </a:lnTo>
                    <a:lnTo>
                      <a:pt x="156398" y="84366"/>
                    </a:lnTo>
                    <a:lnTo>
                      <a:pt x="155359" y="84202"/>
                    </a:lnTo>
                    <a:lnTo>
                      <a:pt x="154293" y="84065"/>
                    </a:lnTo>
                    <a:lnTo>
                      <a:pt x="153226" y="83983"/>
                    </a:lnTo>
                    <a:lnTo>
                      <a:pt x="152132" y="83956"/>
                    </a:lnTo>
                    <a:lnTo>
                      <a:pt x="152132" y="83956"/>
                    </a:lnTo>
                    <a:lnTo>
                      <a:pt x="151066" y="83983"/>
                    </a:lnTo>
                    <a:lnTo>
                      <a:pt x="149972" y="84065"/>
                    </a:lnTo>
                    <a:lnTo>
                      <a:pt x="148933" y="84202"/>
                    </a:lnTo>
                    <a:lnTo>
                      <a:pt x="147893" y="84366"/>
                    </a:lnTo>
                    <a:lnTo>
                      <a:pt x="146854" y="84612"/>
                    </a:lnTo>
                    <a:lnTo>
                      <a:pt x="145870" y="84886"/>
                    </a:lnTo>
                    <a:lnTo>
                      <a:pt x="144885" y="85241"/>
                    </a:lnTo>
                    <a:lnTo>
                      <a:pt x="143928" y="85597"/>
                    </a:lnTo>
                    <a:lnTo>
                      <a:pt x="142971" y="86034"/>
                    </a:lnTo>
                    <a:lnTo>
                      <a:pt x="142068" y="86499"/>
                    </a:lnTo>
                    <a:lnTo>
                      <a:pt x="141193" y="86992"/>
                    </a:lnTo>
                    <a:lnTo>
                      <a:pt x="140318" y="87566"/>
                    </a:lnTo>
                    <a:lnTo>
                      <a:pt x="139498" y="88140"/>
                    </a:lnTo>
                    <a:lnTo>
                      <a:pt x="138705" y="88769"/>
                    </a:lnTo>
                    <a:lnTo>
                      <a:pt x="137939" y="89426"/>
                    </a:lnTo>
                    <a:lnTo>
                      <a:pt x="137201" y="90137"/>
                    </a:lnTo>
                    <a:lnTo>
                      <a:pt x="136517" y="90875"/>
                    </a:lnTo>
                    <a:lnTo>
                      <a:pt x="135833" y="91641"/>
                    </a:lnTo>
                    <a:lnTo>
                      <a:pt x="135204" y="92434"/>
                    </a:lnTo>
                    <a:lnTo>
                      <a:pt x="134630" y="93254"/>
                    </a:lnTo>
                    <a:lnTo>
                      <a:pt x="134083" y="94129"/>
                    </a:lnTo>
                    <a:lnTo>
                      <a:pt x="133563" y="95004"/>
                    </a:lnTo>
                    <a:lnTo>
                      <a:pt x="133099" y="95907"/>
                    </a:lnTo>
                    <a:lnTo>
                      <a:pt x="132688" y="96864"/>
                    </a:lnTo>
                    <a:lnTo>
                      <a:pt x="132306" y="97821"/>
                    </a:lnTo>
                    <a:lnTo>
                      <a:pt x="131977" y="98778"/>
                    </a:lnTo>
                    <a:lnTo>
                      <a:pt x="131677" y="99790"/>
                    </a:lnTo>
                    <a:lnTo>
                      <a:pt x="131458" y="100829"/>
                    </a:lnTo>
                    <a:lnTo>
                      <a:pt x="131266" y="101868"/>
                    </a:lnTo>
                    <a:lnTo>
                      <a:pt x="131130" y="102908"/>
                    </a:lnTo>
                    <a:lnTo>
                      <a:pt x="131048" y="103974"/>
                    </a:lnTo>
                    <a:lnTo>
                      <a:pt x="131020" y="105068"/>
                    </a:lnTo>
                    <a:lnTo>
                      <a:pt x="131020" y="105068"/>
                    </a:lnTo>
                    <a:lnTo>
                      <a:pt x="131020" y="105861"/>
                    </a:lnTo>
                    <a:lnTo>
                      <a:pt x="131075" y="106654"/>
                    </a:lnTo>
                    <a:lnTo>
                      <a:pt x="131157" y="107420"/>
                    </a:lnTo>
                    <a:lnTo>
                      <a:pt x="131239" y="108186"/>
                    </a:lnTo>
                    <a:lnTo>
                      <a:pt x="131376" y="108924"/>
                    </a:lnTo>
                    <a:lnTo>
                      <a:pt x="131540" y="109662"/>
                    </a:lnTo>
                    <a:lnTo>
                      <a:pt x="131704" y="110401"/>
                    </a:lnTo>
                    <a:lnTo>
                      <a:pt x="131895" y="111139"/>
                    </a:lnTo>
                    <a:lnTo>
                      <a:pt x="131895" y="111139"/>
                    </a:lnTo>
                    <a:lnTo>
                      <a:pt x="122023" y="110756"/>
                    </a:lnTo>
                    <a:lnTo>
                      <a:pt x="111686" y="110401"/>
                    </a:lnTo>
                    <a:lnTo>
                      <a:pt x="101020" y="110045"/>
                    </a:lnTo>
                    <a:lnTo>
                      <a:pt x="90246" y="109717"/>
                    </a:lnTo>
                    <a:lnTo>
                      <a:pt x="79471" y="109416"/>
                    </a:lnTo>
                    <a:lnTo>
                      <a:pt x="68860" y="109197"/>
                    </a:lnTo>
                    <a:lnTo>
                      <a:pt x="58632" y="109006"/>
                    </a:lnTo>
                    <a:lnTo>
                      <a:pt x="53683" y="108924"/>
                    </a:lnTo>
                    <a:lnTo>
                      <a:pt x="48897" y="108897"/>
                    </a:lnTo>
                    <a:lnTo>
                      <a:pt x="48897" y="108897"/>
                    </a:lnTo>
                    <a:lnTo>
                      <a:pt x="49034" y="107940"/>
                    </a:lnTo>
                    <a:lnTo>
                      <a:pt x="49143" y="107010"/>
                    </a:lnTo>
                    <a:lnTo>
                      <a:pt x="49225" y="106053"/>
                    </a:lnTo>
                    <a:lnTo>
                      <a:pt x="49252" y="105068"/>
                    </a:lnTo>
                    <a:lnTo>
                      <a:pt x="49252" y="105068"/>
                    </a:lnTo>
                    <a:lnTo>
                      <a:pt x="49225" y="103974"/>
                    </a:lnTo>
                    <a:lnTo>
                      <a:pt x="49143" y="102908"/>
                    </a:lnTo>
                    <a:lnTo>
                      <a:pt x="49006" y="101868"/>
                    </a:lnTo>
                    <a:lnTo>
                      <a:pt x="48815" y="100829"/>
                    </a:lnTo>
                    <a:lnTo>
                      <a:pt x="48596" y="99790"/>
                    </a:lnTo>
                    <a:lnTo>
                      <a:pt x="48295" y="98778"/>
                    </a:lnTo>
                    <a:lnTo>
                      <a:pt x="47967" y="97821"/>
                    </a:lnTo>
                    <a:lnTo>
                      <a:pt x="47584" y="96864"/>
                    </a:lnTo>
                    <a:lnTo>
                      <a:pt x="47174" y="95907"/>
                    </a:lnTo>
                    <a:lnTo>
                      <a:pt x="46709" y="95004"/>
                    </a:lnTo>
                    <a:lnTo>
                      <a:pt x="46189" y="94129"/>
                    </a:lnTo>
                    <a:lnTo>
                      <a:pt x="45643" y="93254"/>
                    </a:lnTo>
                    <a:lnTo>
                      <a:pt x="45041" y="92434"/>
                    </a:lnTo>
                    <a:lnTo>
                      <a:pt x="44412" y="91641"/>
                    </a:lnTo>
                    <a:lnTo>
                      <a:pt x="43756" y="90875"/>
                    </a:lnTo>
                    <a:lnTo>
                      <a:pt x="43072" y="90137"/>
                    </a:lnTo>
                    <a:lnTo>
                      <a:pt x="42334" y="89426"/>
                    </a:lnTo>
                    <a:lnTo>
                      <a:pt x="41568" y="88769"/>
                    </a:lnTo>
                    <a:lnTo>
                      <a:pt x="40775" y="88140"/>
                    </a:lnTo>
                    <a:lnTo>
                      <a:pt x="39927" y="87566"/>
                    </a:lnTo>
                    <a:lnTo>
                      <a:pt x="39079" y="86992"/>
                    </a:lnTo>
                    <a:lnTo>
                      <a:pt x="38204" y="86499"/>
                    </a:lnTo>
                    <a:lnTo>
                      <a:pt x="37274" y="86034"/>
                    </a:lnTo>
                    <a:lnTo>
                      <a:pt x="36344" y="85597"/>
                    </a:lnTo>
                    <a:lnTo>
                      <a:pt x="35387" y="85241"/>
                    </a:lnTo>
                    <a:lnTo>
                      <a:pt x="34403" y="84886"/>
                    </a:lnTo>
                    <a:lnTo>
                      <a:pt x="33391" y="84612"/>
                    </a:lnTo>
                    <a:lnTo>
                      <a:pt x="32379" y="84366"/>
                    </a:lnTo>
                    <a:lnTo>
                      <a:pt x="31340" y="84202"/>
                    </a:lnTo>
                    <a:lnTo>
                      <a:pt x="30273" y="84065"/>
                    </a:lnTo>
                    <a:lnTo>
                      <a:pt x="29207" y="83983"/>
                    </a:lnTo>
                    <a:lnTo>
                      <a:pt x="28113" y="83956"/>
                    </a:lnTo>
                    <a:lnTo>
                      <a:pt x="28113" y="83956"/>
                    </a:lnTo>
                    <a:lnTo>
                      <a:pt x="27211" y="83956"/>
                    </a:lnTo>
                    <a:lnTo>
                      <a:pt x="26308" y="84011"/>
                    </a:lnTo>
                    <a:lnTo>
                      <a:pt x="25406" y="84120"/>
                    </a:lnTo>
                    <a:lnTo>
                      <a:pt x="24531" y="84257"/>
                    </a:lnTo>
                    <a:lnTo>
                      <a:pt x="23655" y="84421"/>
                    </a:lnTo>
                    <a:lnTo>
                      <a:pt x="22808" y="84612"/>
                    </a:lnTo>
                    <a:lnTo>
                      <a:pt x="21960" y="84859"/>
                    </a:lnTo>
                    <a:lnTo>
                      <a:pt x="21139" y="85132"/>
                    </a:lnTo>
                    <a:lnTo>
                      <a:pt x="20319" y="85433"/>
                    </a:lnTo>
                    <a:lnTo>
                      <a:pt x="19526" y="85761"/>
                    </a:lnTo>
                    <a:lnTo>
                      <a:pt x="18760" y="86144"/>
                    </a:lnTo>
                    <a:lnTo>
                      <a:pt x="17995" y="86527"/>
                    </a:lnTo>
                    <a:lnTo>
                      <a:pt x="17256" y="86964"/>
                    </a:lnTo>
                    <a:lnTo>
                      <a:pt x="16518" y="87429"/>
                    </a:lnTo>
                    <a:lnTo>
                      <a:pt x="15834" y="87894"/>
                    </a:lnTo>
                    <a:lnTo>
                      <a:pt x="15150" y="88414"/>
                    </a:lnTo>
                    <a:lnTo>
                      <a:pt x="14467" y="88961"/>
                    </a:lnTo>
                    <a:lnTo>
                      <a:pt x="13838" y="89508"/>
                    </a:lnTo>
                    <a:lnTo>
                      <a:pt x="13236" y="90109"/>
                    </a:lnTo>
                    <a:lnTo>
                      <a:pt x="12635" y="90711"/>
                    </a:lnTo>
                    <a:lnTo>
                      <a:pt x="12060" y="91367"/>
                    </a:lnTo>
                    <a:lnTo>
                      <a:pt x="11541" y="92023"/>
                    </a:lnTo>
                    <a:lnTo>
                      <a:pt x="11021" y="92707"/>
                    </a:lnTo>
                    <a:lnTo>
                      <a:pt x="10529" y="93391"/>
                    </a:lnTo>
                    <a:lnTo>
                      <a:pt x="10064" y="94129"/>
                    </a:lnTo>
                    <a:lnTo>
                      <a:pt x="9654" y="94868"/>
                    </a:lnTo>
                    <a:lnTo>
                      <a:pt x="9243" y="95633"/>
                    </a:lnTo>
                    <a:lnTo>
                      <a:pt x="8888" y="96399"/>
                    </a:lnTo>
                    <a:lnTo>
                      <a:pt x="8532" y="97192"/>
                    </a:lnTo>
                    <a:lnTo>
                      <a:pt x="8232" y="98013"/>
                    </a:lnTo>
                    <a:lnTo>
                      <a:pt x="7958" y="98833"/>
                    </a:lnTo>
                    <a:lnTo>
                      <a:pt x="7712" y="99681"/>
                    </a:lnTo>
                    <a:lnTo>
                      <a:pt x="7712" y="99681"/>
                    </a:lnTo>
                    <a:lnTo>
                      <a:pt x="6892" y="98368"/>
                    </a:lnTo>
                    <a:lnTo>
                      <a:pt x="6126" y="96973"/>
                    </a:lnTo>
                    <a:lnTo>
                      <a:pt x="5360" y="95551"/>
                    </a:lnTo>
                    <a:lnTo>
                      <a:pt x="4649" y="94047"/>
                    </a:lnTo>
                    <a:lnTo>
                      <a:pt x="3993" y="92516"/>
                    </a:lnTo>
                    <a:lnTo>
                      <a:pt x="3337" y="90902"/>
                    </a:lnTo>
                    <a:lnTo>
                      <a:pt x="2762" y="89261"/>
                    </a:lnTo>
                    <a:lnTo>
                      <a:pt x="2215" y="87566"/>
                    </a:lnTo>
                    <a:lnTo>
                      <a:pt x="1723" y="85816"/>
                    </a:lnTo>
                    <a:lnTo>
                      <a:pt x="1285" y="84038"/>
                    </a:lnTo>
                    <a:lnTo>
                      <a:pt x="1094" y="83136"/>
                    </a:lnTo>
                    <a:lnTo>
                      <a:pt x="903" y="82206"/>
                    </a:lnTo>
                    <a:lnTo>
                      <a:pt x="739" y="81303"/>
                    </a:lnTo>
                    <a:lnTo>
                      <a:pt x="574" y="80346"/>
                    </a:lnTo>
                    <a:lnTo>
                      <a:pt x="465" y="79416"/>
                    </a:lnTo>
                    <a:lnTo>
                      <a:pt x="328" y="78459"/>
                    </a:lnTo>
                    <a:lnTo>
                      <a:pt x="246" y="77502"/>
                    </a:lnTo>
                    <a:lnTo>
                      <a:pt x="164" y="76545"/>
                    </a:lnTo>
                    <a:lnTo>
                      <a:pt x="82" y="75561"/>
                    </a:lnTo>
                    <a:lnTo>
                      <a:pt x="28" y="74576"/>
                    </a:lnTo>
                    <a:lnTo>
                      <a:pt x="0" y="73592"/>
                    </a:lnTo>
                    <a:lnTo>
                      <a:pt x="0" y="72580"/>
                    </a:lnTo>
                    <a:lnTo>
                      <a:pt x="0" y="72580"/>
                    </a:lnTo>
                    <a:lnTo>
                      <a:pt x="28" y="71896"/>
                    </a:lnTo>
                    <a:lnTo>
                      <a:pt x="110" y="71240"/>
                    </a:lnTo>
                    <a:lnTo>
                      <a:pt x="219" y="70611"/>
                    </a:lnTo>
                    <a:lnTo>
                      <a:pt x="383" y="70064"/>
                    </a:lnTo>
                    <a:lnTo>
                      <a:pt x="602" y="69517"/>
                    </a:lnTo>
                    <a:lnTo>
                      <a:pt x="821" y="69025"/>
                    </a:lnTo>
                    <a:lnTo>
                      <a:pt x="1094" y="68560"/>
                    </a:lnTo>
                    <a:lnTo>
                      <a:pt x="1395" y="68149"/>
                    </a:lnTo>
                    <a:lnTo>
                      <a:pt x="1723" y="67767"/>
                    </a:lnTo>
                    <a:lnTo>
                      <a:pt x="2079" y="67384"/>
                    </a:lnTo>
                    <a:lnTo>
                      <a:pt x="2461" y="67083"/>
                    </a:lnTo>
                    <a:lnTo>
                      <a:pt x="2844" y="66782"/>
                    </a:lnTo>
                    <a:lnTo>
                      <a:pt x="3227" y="66509"/>
                    </a:lnTo>
                    <a:lnTo>
                      <a:pt x="3637" y="66263"/>
                    </a:lnTo>
                    <a:lnTo>
                      <a:pt x="4075" y="66044"/>
                    </a:lnTo>
                    <a:lnTo>
                      <a:pt x="4485" y="65852"/>
                    </a:lnTo>
                    <a:lnTo>
                      <a:pt x="4895" y="65688"/>
                    </a:lnTo>
                    <a:lnTo>
                      <a:pt x="5333" y="65551"/>
                    </a:lnTo>
                    <a:lnTo>
                      <a:pt x="6126" y="65305"/>
                    </a:lnTo>
                    <a:lnTo>
                      <a:pt x="6892" y="65141"/>
                    </a:lnTo>
                    <a:lnTo>
                      <a:pt x="7575" y="65005"/>
                    </a:lnTo>
                    <a:lnTo>
                      <a:pt x="8150" y="64950"/>
                    </a:lnTo>
                    <a:lnTo>
                      <a:pt x="8587" y="64922"/>
                    </a:lnTo>
                    <a:lnTo>
                      <a:pt x="8970" y="64895"/>
                    </a:lnTo>
                    <a:lnTo>
                      <a:pt x="8970" y="64895"/>
                    </a:lnTo>
                    <a:lnTo>
                      <a:pt x="8915" y="64485"/>
                    </a:lnTo>
                    <a:lnTo>
                      <a:pt x="8724" y="63254"/>
                    </a:lnTo>
                    <a:lnTo>
                      <a:pt x="8450" y="61367"/>
                    </a:lnTo>
                    <a:lnTo>
                      <a:pt x="8150" y="58824"/>
                    </a:lnTo>
                    <a:lnTo>
                      <a:pt x="8013" y="57375"/>
                    </a:lnTo>
                    <a:lnTo>
                      <a:pt x="7876" y="55789"/>
                    </a:lnTo>
                    <a:lnTo>
                      <a:pt x="7739" y="54066"/>
                    </a:lnTo>
                    <a:lnTo>
                      <a:pt x="7657" y="52288"/>
                    </a:lnTo>
                    <a:lnTo>
                      <a:pt x="7575" y="50374"/>
                    </a:lnTo>
                    <a:lnTo>
                      <a:pt x="7521" y="48405"/>
                    </a:lnTo>
                    <a:lnTo>
                      <a:pt x="7493" y="46381"/>
                    </a:lnTo>
                    <a:lnTo>
                      <a:pt x="7521" y="44275"/>
                    </a:lnTo>
                    <a:lnTo>
                      <a:pt x="7603" y="42142"/>
                    </a:lnTo>
                    <a:lnTo>
                      <a:pt x="7739" y="39955"/>
                    </a:lnTo>
                    <a:lnTo>
                      <a:pt x="7903" y="37739"/>
                    </a:lnTo>
                    <a:lnTo>
                      <a:pt x="8150" y="35524"/>
                    </a:lnTo>
                    <a:lnTo>
                      <a:pt x="8314" y="34403"/>
                    </a:lnTo>
                    <a:lnTo>
                      <a:pt x="8478" y="33282"/>
                    </a:lnTo>
                    <a:lnTo>
                      <a:pt x="8669" y="32161"/>
                    </a:lnTo>
                    <a:lnTo>
                      <a:pt x="8861" y="31067"/>
                    </a:lnTo>
                    <a:lnTo>
                      <a:pt x="9079" y="29946"/>
                    </a:lnTo>
                    <a:lnTo>
                      <a:pt x="9326" y="28852"/>
                    </a:lnTo>
                    <a:lnTo>
                      <a:pt x="9599" y="27758"/>
                    </a:lnTo>
                    <a:lnTo>
                      <a:pt x="9872" y="26664"/>
                    </a:lnTo>
                    <a:lnTo>
                      <a:pt x="10173" y="25597"/>
                    </a:lnTo>
                    <a:lnTo>
                      <a:pt x="10529" y="24531"/>
                    </a:lnTo>
                    <a:lnTo>
                      <a:pt x="10857" y="23464"/>
                    </a:lnTo>
                    <a:lnTo>
                      <a:pt x="11240" y="22425"/>
                    </a:lnTo>
                    <a:lnTo>
                      <a:pt x="11650" y="21413"/>
                    </a:lnTo>
                    <a:lnTo>
                      <a:pt x="12088" y="20401"/>
                    </a:lnTo>
                    <a:lnTo>
                      <a:pt x="12552" y="19417"/>
                    </a:lnTo>
                    <a:lnTo>
                      <a:pt x="13017" y="18432"/>
                    </a:lnTo>
                    <a:lnTo>
                      <a:pt x="13537" y="17475"/>
                    </a:lnTo>
                    <a:lnTo>
                      <a:pt x="14084" y="16545"/>
                    </a:lnTo>
                    <a:lnTo>
                      <a:pt x="14658" y="15643"/>
                    </a:lnTo>
                    <a:lnTo>
                      <a:pt x="15233" y="14741"/>
                    </a:lnTo>
                    <a:lnTo>
                      <a:pt x="15861" y="13893"/>
                    </a:lnTo>
                    <a:lnTo>
                      <a:pt x="16545" y="13045"/>
                    </a:lnTo>
                    <a:lnTo>
                      <a:pt x="17229" y="12252"/>
                    </a:lnTo>
                    <a:lnTo>
                      <a:pt x="17940" y="11459"/>
                    </a:lnTo>
                    <a:lnTo>
                      <a:pt x="17940" y="11459"/>
                    </a:lnTo>
                    <a:lnTo>
                      <a:pt x="17448" y="11213"/>
                    </a:lnTo>
                    <a:lnTo>
                      <a:pt x="16955" y="10912"/>
                    </a:lnTo>
                    <a:lnTo>
                      <a:pt x="16490" y="10584"/>
                    </a:lnTo>
                    <a:lnTo>
                      <a:pt x="16026" y="10228"/>
                    </a:lnTo>
                    <a:lnTo>
                      <a:pt x="15615" y="9845"/>
                    </a:lnTo>
                    <a:lnTo>
                      <a:pt x="15205" y="9435"/>
                    </a:lnTo>
                    <a:lnTo>
                      <a:pt x="14850" y="8998"/>
                    </a:lnTo>
                    <a:lnTo>
                      <a:pt x="14494" y="8560"/>
                    </a:lnTo>
                    <a:lnTo>
                      <a:pt x="14166" y="8095"/>
                    </a:lnTo>
                    <a:lnTo>
                      <a:pt x="13865" y="7603"/>
                    </a:lnTo>
                    <a:lnTo>
                      <a:pt x="13619" y="7111"/>
                    </a:lnTo>
                    <a:lnTo>
                      <a:pt x="13373" y="6618"/>
                    </a:lnTo>
                    <a:lnTo>
                      <a:pt x="13154" y="6126"/>
                    </a:lnTo>
                    <a:lnTo>
                      <a:pt x="12990" y="5634"/>
                    </a:lnTo>
                    <a:lnTo>
                      <a:pt x="12826" y="5142"/>
                    </a:lnTo>
                    <a:lnTo>
                      <a:pt x="12717" y="4649"/>
                    </a:lnTo>
                    <a:lnTo>
                      <a:pt x="12635" y="4185"/>
                    </a:lnTo>
                    <a:lnTo>
                      <a:pt x="12580" y="3692"/>
                    </a:lnTo>
                    <a:lnTo>
                      <a:pt x="12552" y="3255"/>
                    </a:lnTo>
                    <a:lnTo>
                      <a:pt x="12580" y="2817"/>
                    </a:lnTo>
                    <a:lnTo>
                      <a:pt x="12635" y="2407"/>
                    </a:lnTo>
                    <a:lnTo>
                      <a:pt x="12717" y="1997"/>
                    </a:lnTo>
                    <a:lnTo>
                      <a:pt x="12853" y="1641"/>
                    </a:lnTo>
                    <a:lnTo>
                      <a:pt x="13017" y="1286"/>
                    </a:lnTo>
                    <a:lnTo>
                      <a:pt x="13236" y="985"/>
                    </a:lnTo>
                    <a:lnTo>
                      <a:pt x="13482" y="711"/>
                    </a:lnTo>
                    <a:lnTo>
                      <a:pt x="13756" y="493"/>
                    </a:lnTo>
                    <a:lnTo>
                      <a:pt x="14084" y="301"/>
                    </a:lnTo>
                    <a:lnTo>
                      <a:pt x="14439" y="165"/>
                    </a:lnTo>
                    <a:lnTo>
                      <a:pt x="14850" y="55"/>
                    </a:lnTo>
                    <a:lnTo>
                      <a:pt x="15315" y="0"/>
                    </a:lnTo>
                    <a:lnTo>
                      <a:pt x="15807" y="28"/>
                    </a:lnTo>
                    <a:lnTo>
                      <a:pt x="15807" y="28"/>
                    </a:lnTo>
                    <a:lnTo>
                      <a:pt x="16354" y="55"/>
                    </a:lnTo>
                    <a:lnTo>
                      <a:pt x="16901" y="137"/>
                    </a:lnTo>
                    <a:lnTo>
                      <a:pt x="17420" y="219"/>
                    </a:lnTo>
                    <a:lnTo>
                      <a:pt x="17995" y="329"/>
                    </a:lnTo>
                    <a:lnTo>
                      <a:pt x="18542" y="465"/>
                    </a:lnTo>
                    <a:lnTo>
                      <a:pt x="19088" y="629"/>
                    </a:lnTo>
                    <a:lnTo>
                      <a:pt x="20237" y="985"/>
                    </a:lnTo>
                    <a:lnTo>
                      <a:pt x="21386" y="1395"/>
                    </a:lnTo>
                    <a:lnTo>
                      <a:pt x="22562" y="1833"/>
                    </a:lnTo>
                    <a:lnTo>
                      <a:pt x="24995" y="2763"/>
                    </a:lnTo>
                    <a:lnTo>
                      <a:pt x="24995" y="2763"/>
                    </a:lnTo>
                    <a:lnTo>
                      <a:pt x="25925" y="3118"/>
                    </a:lnTo>
                    <a:lnTo>
                      <a:pt x="26855" y="3419"/>
                    </a:lnTo>
                    <a:lnTo>
                      <a:pt x="27812" y="3665"/>
                    </a:lnTo>
                    <a:lnTo>
                      <a:pt x="28769" y="3911"/>
                    </a:lnTo>
                    <a:lnTo>
                      <a:pt x="29754" y="4103"/>
                    </a:lnTo>
                    <a:lnTo>
                      <a:pt x="30711" y="4239"/>
                    </a:lnTo>
                    <a:lnTo>
                      <a:pt x="31695" y="4376"/>
                    </a:lnTo>
                    <a:lnTo>
                      <a:pt x="32680" y="4458"/>
                    </a:lnTo>
                    <a:lnTo>
                      <a:pt x="33664" y="4485"/>
                    </a:lnTo>
                    <a:lnTo>
                      <a:pt x="34649" y="4485"/>
                    </a:lnTo>
                    <a:lnTo>
                      <a:pt x="35633" y="4458"/>
                    </a:lnTo>
                    <a:lnTo>
                      <a:pt x="36618" y="4403"/>
                    </a:lnTo>
                    <a:lnTo>
                      <a:pt x="37602" y="4294"/>
                    </a:lnTo>
                    <a:lnTo>
                      <a:pt x="38587" y="4130"/>
                    </a:lnTo>
                    <a:lnTo>
                      <a:pt x="39544" y="3966"/>
                    </a:lnTo>
                    <a:lnTo>
                      <a:pt x="40529" y="3747"/>
                    </a:lnTo>
                    <a:lnTo>
                      <a:pt x="40529" y="3747"/>
                    </a:lnTo>
                    <a:lnTo>
                      <a:pt x="42470" y="3282"/>
                    </a:lnTo>
                    <a:lnTo>
                      <a:pt x="44685" y="2790"/>
                    </a:lnTo>
                    <a:lnTo>
                      <a:pt x="47119" y="2298"/>
                    </a:lnTo>
                    <a:lnTo>
                      <a:pt x="49772" y="1805"/>
                    </a:lnTo>
                    <a:lnTo>
                      <a:pt x="52643" y="1368"/>
                    </a:lnTo>
                    <a:lnTo>
                      <a:pt x="54147" y="1149"/>
                    </a:lnTo>
                    <a:lnTo>
                      <a:pt x="55679" y="958"/>
                    </a:lnTo>
                    <a:lnTo>
                      <a:pt x="57265" y="766"/>
                    </a:lnTo>
                    <a:lnTo>
                      <a:pt x="58906" y="602"/>
                    </a:lnTo>
                    <a:lnTo>
                      <a:pt x="60574" y="438"/>
                    </a:lnTo>
                    <a:lnTo>
                      <a:pt x="62270" y="329"/>
                    </a:lnTo>
                    <a:lnTo>
                      <a:pt x="63992" y="192"/>
                    </a:lnTo>
                    <a:lnTo>
                      <a:pt x="65770" y="110"/>
                    </a:lnTo>
                    <a:lnTo>
                      <a:pt x="67548" y="55"/>
                    </a:lnTo>
                    <a:lnTo>
                      <a:pt x="69380" y="28"/>
                    </a:lnTo>
                    <a:lnTo>
                      <a:pt x="71212" y="28"/>
                    </a:lnTo>
                    <a:lnTo>
                      <a:pt x="73099" y="55"/>
                    </a:lnTo>
                    <a:lnTo>
                      <a:pt x="74986" y="110"/>
                    </a:lnTo>
                    <a:lnTo>
                      <a:pt x="76900" y="192"/>
                    </a:lnTo>
                    <a:lnTo>
                      <a:pt x="78815" y="329"/>
                    </a:lnTo>
                    <a:lnTo>
                      <a:pt x="80756" y="493"/>
                    </a:lnTo>
                    <a:lnTo>
                      <a:pt x="82725" y="711"/>
                    </a:lnTo>
                    <a:lnTo>
                      <a:pt x="84667" y="958"/>
                    </a:lnTo>
                    <a:lnTo>
                      <a:pt x="86636" y="1258"/>
                    </a:lnTo>
                    <a:lnTo>
                      <a:pt x="88632" y="1587"/>
                    </a:lnTo>
                    <a:lnTo>
                      <a:pt x="90601" y="1969"/>
                    </a:lnTo>
                    <a:lnTo>
                      <a:pt x="92598" y="2434"/>
                    </a:lnTo>
                    <a:lnTo>
                      <a:pt x="92598" y="2434"/>
                    </a:lnTo>
                    <a:lnTo>
                      <a:pt x="93938" y="2763"/>
                    </a:lnTo>
                    <a:lnTo>
                      <a:pt x="95305" y="3118"/>
                    </a:lnTo>
                    <a:lnTo>
                      <a:pt x="96672" y="3528"/>
                    </a:lnTo>
                    <a:lnTo>
                      <a:pt x="98040" y="3966"/>
                    </a:lnTo>
                    <a:lnTo>
                      <a:pt x="99407" y="4431"/>
                    </a:lnTo>
                    <a:lnTo>
                      <a:pt x="100774" y="4923"/>
                    </a:lnTo>
                    <a:lnTo>
                      <a:pt x="102142" y="5470"/>
                    </a:lnTo>
                    <a:lnTo>
                      <a:pt x="103536" y="6017"/>
                    </a:lnTo>
                    <a:lnTo>
                      <a:pt x="104904" y="6618"/>
                    </a:lnTo>
                    <a:lnTo>
                      <a:pt x="106271" y="7220"/>
                    </a:lnTo>
                    <a:lnTo>
                      <a:pt x="107666" y="7849"/>
                    </a:lnTo>
                    <a:lnTo>
                      <a:pt x="109033" y="8533"/>
                    </a:lnTo>
                    <a:lnTo>
                      <a:pt x="110400" y="9216"/>
                    </a:lnTo>
                    <a:lnTo>
                      <a:pt x="111768" y="9927"/>
                    </a:lnTo>
                    <a:lnTo>
                      <a:pt x="113135" y="10666"/>
                    </a:lnTo>
                    <a:lnTo>
                      <a:pt x="114475" y="11432"/>
                    </a:lnTo>
                    <a:lnTo>
                      <a:pt x="115843" y="12197"/>
                    </a:lnTo>
                    <a:lnTo>
                      <a:pt x="117183" y="12990"/>
                    </a:lnTo>
                    <a:lnTo>
                      <a:pt x="118523" y="13811"/>
                    </a:lnTo>
                    <a:lnTo>
                      <a:pt x="119863" y="14659"/>
                    </a:lnTo>
                    <a:lnTo>
                      <a:pt x="121175" y="15506"/>
                    </a:lnTo>
                    <a:lnTo>
                      <a:pt x="122488" y="16354"/>
                    </a:lnTo>
                    <a:lnTo>
                      <a:pt x="123801" y="17229"/>
                    </a:lnTo>
                    <a:lnTo>
                      <a:pt x="125086" y="18132"/>
                    </a:lnTo>
                    <a:lnTo>
                      <a:pt x="126371" y="19034"/>
                    </a:lnTo>
                    <a:lnTo>
                      <a:pt x="127657" y="19964"/>
                    </a:lnTo>
                    <a:lnTo>
                      <a:pt x="130145" y="21823"/>
                    </a:lnTo>
                    <a:lnTo>
                      <a:pt x="132579" y="23738"/>
                    </a:lnTo>
                    <a:lnTo>
                      <a:pt x="134986" y="25652"/>
                    </a:lnTo>
                    <a:lnTo>
                      <a:pt x="137283" y="27594"/>
                    </a:lnTo>
                    <a:lnTo>
                      <a:pt x="139525" y="29563"/>
                    </a:lnTo>
                    <a:lnTo>
                      <a:pt x="141686" y="31532"/>
                    </a:lnTo>
                    <a:lnTo>
                      <a:pt x="143764" y="33501"/>
                    </a:lnTo>
                    <a:lnTo>
                      <a:pt x="145733" y="35442"/>
                    </a:lnTo>
                    <a:lnTo>
                      <a:pt x="147620" y="37384"/>
                    </a:lnTo>
                    <a:lnTo>
                      <a:pt x="149397" y="39271"/>
                    </a:lnTo>
                    <a:lnTo>
                      <a:pt x="151066" y="41158"/>
                    </a:lnTo>
                    <a:lnTo>
                      <a:pt x="152624" y="42990"/>
                    </a:lnTo>
                    <a:lnTo>
                      <a:pt x="154046" y="44768"/>
                    </a:lnTo>
                    <a:lnTo>
                      <a:pt x="154730" y="45615"/>
                    </a:lnTo>
                    <a:lnTo>
                      <a:pt x="155359" y="46491"/>
                    </a:lnTo>
                    <a:lnTo>
                      <a:pt x="155961" y="47311"/>
                    </a:lnTo>
                    <a:lnTo>
                      <a:pt x="156535" y="48131"/>
                    </a:lnTo>
                    <a:lnTo>
                      <a:pt x="157055" y="48924"/>
                    </a:lnTo>
                    <a:lnTo>
                      <a:pt x="157547" y="49718"/>
                    </a:lnTo>
                    <a:lnTo>
                      <a:pt x="158012" y="50483"/>
                    </a:lnTo>
                    <a:lnTo>
                      <a:pt x="158449" y="51222"/>
                    </a:lnTo>
                    <a:lnTo>
                      <a:pt x="158832" y="51933"/>
                    </a:lnTo>
                    <a:lnTo>
                      <a:pt x="159188" y="52644"/>
                    </a:lnTo>
                    <a:lnTo>
                      <a:pt x="159489" y="53300"/>
                    </a:lnTo>
                    <a:lnTo>
                      <a:pt x="159762" y="53956"/>
                    </a:lnTo>
                    <a:lnTo>
                      <a:pt x="159762" y="53956"/>
                    </a:lnTo>
                    <a:lnTo>
                      <a:pt x="160336" y="53956"/>
                    </a:lnTo>
                    <a:lnTo>
                      <a:pt x="160965" y="54011"/>
                    </a:lnTo>
                    <a:lnTo>
                      <a:pt x="161676" y="54093"/>
                    </a:lnTo>
                    <a:lnTo>
                      <a:pt x="162442" y="54202"/>
                    </a:lnTo>
                    <a:lnTo>
                      <a:pt x="163262" y="54367"/>
                    </a:lnTo>
                    <a:lnTo>
                      <a:pt x="164138" y="54558"/>
                    </a:lnTo>
                    <a:lnTo>
                      <a:pt x="165067" y="54804"/>
                    </a:lnTo>
                    <a:lnTo>
                      <a:pt x="166025" y="55078"/>
                    </a:lnTo>
                    <a:lnTo>
                      <a:pt x="167009" y="55378"/>
                    </a:lnTo>
                    <a:lnTo>
                      <a:pt x="168021" y="55761"/>
                    </a:lnTo>
                    <a:lnTo>
                      <a:pt x="169060" y="56144"/>
                    </a:lnTo>
                    <a:lnTo>
                      <a:pt x="170127" y="56609"/>
                    </a:lnTo>
                    <a:lnTo>
                      <a:pt x="171193" y="57101"/>
                    </a:lnTo>
                    <a:lnTo>
                      <a:pt x="172260" y="57676"/>
                    </a:lnTo>
                    <a:lnTo>
                      <a:pt x="173354" y="58277"/>
                    </a:lnTo>
                    <a:lnTo>
                      <a:pt x="174420" y="58933"/>
                    </a:lnTo>
                    <a:lnTo>
                      <a:pt x="175487" y="59645"/>
                    </a:lnTo>
                    <a:lnTo>
                      <a:pt x="176526" y="60410"/>
                    </a:lnTo>
                    <a:lnTo>
                      <a:pt x="177538" y="61231"/>
                    </a:lnTo>
                    <a:lnTo>
                      <a:pt x="178549" y="62106"/>
                    </a:lnTo>
                    <a:lnTo>
                      <a:pt x="179014" y="62571"/>
                    </a:lnTo>
                    <a:lnTo>
                      <a:pt x="179507" y="63036"/>
                    </a:lnTo>
                    <a:lnTo>
                      <a:pt x="179972" y="63528"/>
                    </a:lnTo>
                    <a:lnTo>
                      <a:pt x="180436" y="64047"/>
                    </a:lnTo>
                    <a:lnTo>
                      <a:pt x="180874" y="64567"/>
                    </a:lnTo>
                    <a:lnTo>
                      <a:pt x="181312" y="65114"/>
                    </a:lnTo>
                    <a:lnTo>
                      <a:pt x="181749" y="65661"/>
                    </a:lnTo>
                    <a:lnTo>
                      <a:pt x="182159" y="66235"/>
                    </a:lnTo>
                    <a:lnTo>
                      <a:pt x="182542" y="66837"/>
                    </a:lnTo>
                    <a:lnTo>
                      <a:pt x="182925" y="67438"/>
                    </a:lnTo>
                    <a:lnTo>
                      <a:pt x="183308" y="68067"/>
                    </a:lnTo>
                    <a:lnTo>
                      <a:pt x="183636" y="68696"/>
                    </a:lnTo>
                    <a:lnTo>
                      <a:pt x="183992" y="69353"/>
                    </a:lnTo>
                    <a:lnTo>
                      <a:pt x="184292" y="70036"/>
                    </a:lnTo>
                    <a:lnTo>
                      <a:pt x="184593" y="70720"/>
                    </a:lnTo>
                    <a:lnTo>
                      <a:pt x="184894" y="71431"/>
                    </a:lnTo>
                    <a:lnTo>
                      <a:pt x="185140" y="72169"/>
                    </a:lnTo>
                    <a:lnTo>
                      <a:pt x="185386" y="72908"/>
                    </a:lnTo>
                    <a:lnTo>
                      <a:pt x="185632" y="73674"/>
                    </a:lnTo>
                    <a:lnTo>
                      <a:pt x="185824" y="74439"/>
                    </a:lnTo>
                    <a:lnTo>
                      <a:pt x="186015" y="75260"/>
                    </a:lnTo>
                    <a:lnTo>
                      <a:pt x="186152" y="76053"/>
                    </a:lnTo>
                    <a:lnTo>
                      <a:pt x="186289" y="76901"/>
                    </a:lnTo>
                    <a:lnTo>
                      <a:pt x="186425" y="77748"/>
                    </a:lnTo>
                    <a:lnTo>
                      <a:pt x="186425" y="77748"/>
                    </a:lnTo>
                    <a:lnTo>
                      <a:pt x="186590" y="79471"/>
                    </a:lnTo>
                    <a:lnTo>
                      <a:pt x="186726" y="81167"/>
                    </a:lnTo>
                    <a:lnTo>
                      <a:pt x="186808" y="82835"/>
                    </a:lnTo>
                    <a:lnTo>
                      <a:pt x="186863" y="84476"/>
                    </a:lnTo>
                    <a:lnTo>
                      <a:pt x="186863" y="86089"/>
                    </a:lnTo>
                    <a:lnTo>
                      <a:pt x="186836" y="87675"/>
                    </a:lnTo>
                    <a:lnTo>
                      <a:pt x="186781" y="89207"/>
                    </a:lnTo>
                    <a:lnTo>
                      <a:pt x="186699" y="90711"/>
                    </a:lnTo>
                    <a:lnTo>
                      <a:pt x="186590" y="92188"/>
                    </a:lnTo>
                    <a:lnTo>
                      <a:pt x="186453" y="93610"/>
                    </a:lnTo>
                    <a:lnTo>
                      <a:pt x="186289" y="95004"/>
                    </a:lnTo>
                    <a:lnTo>
                      <a:pt x="186125" y="96344"/>
                    </a:lnTo>
                    <a:lnTo>
                      <a:pt x="185906" y="97630"/>
                    </a:lnTo>
                    <a:lnTo>
                      <a:pt x="185714" y="98888"/>
                    </a:lnTo>
                    <a:lnTo>
                      <a:pt x="185496" y="100064"/>
                    </a:lnTo>
                    <a:lnTo>
                      <a:pt x="185250" y="101212"/>
                    </a:lnTo>
                    <a:lnTo>
                      <a:pt x="185031" y="102306"/>
                    </a:lnTo>
                    <a:lnTo>
                      <a:pt x="184785" y="103345"/>
                    </a:lnTo>
                    <a:lnTo>
                      <a:pt x="184292" y="105232"/>
                    </a:lnTo>
                    <a:lnTo>
                      <a:pt x="183827" y="106873"/>
                    </a:lnTo>
                    <a:lnTo>
                      <a:pt x="183417" y="108240"/>
                    </a:lnTo>
                    <a:lnTo>
                      <a:pt x="183034" y="109334"/>
                    </a:lnTo>
                    <a:lnTo>
                      <a:pt x="182761" y="110155"/>
                    </a:lnTo>
                    <a:lnTo>
                      <a:pt x="182515" y="110811"/>
                    </a:lnTo>
                    <a:lnTo>
                      <a:pt x="182515" y="110811"/>
                    </a:lnTo>
                    <a:lnTo>
                      <a:pt x="182351" y="110920"/>
                    </a:lnTo>
                    <a:lnTo>
                      <a:pt x="181913" y="111249"/>
                    </a:lnTo>
                    <a:lnTo>
                      <a:pt x="181585" y="111440"/>
                    </a:lnTo>
                    <a:lnTo>
                      <a:pt x="181202" y="111659"/>
                    </a:lnTo>
                    <a:lnTo>
                      <a:pt x="180765" y="111905"/>
                    </a:lnTo>
                    <a:lnTo>
                      <a:pt x="180272" y="112151"/>
                    </a:lnTo>
                    <a:lnTo>
                      <a:pt x="179698" y="112370"/>
                    </a:lnTo>
                    <a:lnTo>
                      <a:pt x="179096" y="112589"/>
                    </a:lnTo>
                    <a:lnTo>
                      <a:pt x="178413" y="112780"/>
                    </a:lnTo>
                    <a:lnTo>
                      <a:pt x="177702" y="112944"/>
                    </a:lnTo>
                    <a:lnTo>
                      <a:pt x="176963" y="113081"/>
                    </a:lnTo>
                    <a:lnTo>
                      <a:pt x="176170" y="113135"/>
                    </a:lnTo>
                    <a:lnTo>
                      <a:pt x="175733" y="113163"/>
                    </a:lnTo>
                    <a:lnTo>
                      <a:pt x="175323" y="113163"/>
                    </a:lnTo>
                    <a:lnTo>
                      <a:pt x="174885" y="113135"/>
                    </a:lnTo>
                    <a:lnTo>
                      <a:pt x="174447" y="113081"/>
                    </a:lnTo>
                    <a:lnTo>
                      <a:pt x="174447" y="113081"/>
                    </a:lnTo>
                    <a:lnTo>
                      <a:pt x="173490" y="113026"/>
                    </a:lnTo>
                    <a:lnTo>
                      <a:pt x="171740" y="112917"/>
                    </a:lnTo>
                    <a:lnTo>
                      <a:pt x="171740" y="112917"/>
                    </a:lnTo>
                    <a:lnTo>
                      <a:pt x="172096" y="111987"/>
                    </a:lnTo>
                    <a:lnTo>
                      <a:pt x="172396" y="111057"/>
                    </a:lnTo>
                    <a:lnTo>
                      <a:pt x="172670" y="110100"/>
                    </a:lnTo>
                    <a:lnTo>
                      <a:pt x="172889" y="109115"/>
                    </a:lnTo>
                    <a:lnTo>
                      <a:pt x="173053" y="108131"/>
                    </a:lnTo>
                    <a:lnTo>
                      <a:pt x="173162" y="107119"/>
                    </a:lnTo>
                    <a:lnTo>
                      <a:pt x="173244" y="106107"/>
                    </a:lnTo>
                    <a:lnTo>
                      <a:pt x="173271" y="1050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10;p23"/>
              <p:cNvSpPr/>
              <p:nvPr/>
            </p:nvSpPr>
            <p:spPr>
              <a:xfrm>
                <a:off x="6989425" y="3805400"/>
                <a:ext cx="3726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17257" extrusionOk="0">
                    <a:moveTo>
                      <a:pt x="1" y="1"/>
                    </a:moveTo>
                    <a:lnTo>
                      <a:pt x="466" y="1067"/>
                    </a:lnTo>
                    <a:lnTo>
                      <a:pt x="876" y="2134"/>
                    </a:lnTo>
                    <a:lnTo>
                      <a:pt x="1259" y="3255"/>
                    </a:lnTo>
                    <a:lnTo>
                      <a:pt x="1423" y="3829"/>
                    </a:lnTo>
                    <a:lnTo>
                      <a:pt x="1560" y="4404"/>
                    </a:lnTo>
                    <a:lnTo>
                      <a:pt x="1669" y="4978"/>
                    </a:lnTo>
                    <a:lnTo>
                      <a:pt x="1778" y="5552"/>
                    </a:lnTo>
                    <a:lnTo>
                      <a:pt x="1888" y="6154"/>
                    </a:lnTo>
                    <a:lnTo>
                      <a:pt x="1970" y="6728"/>
                    </a:lnTo>
                    <a:lnTo>
                      <a:pt x="2024" y="7330"/>
                    </a:lnTo>
                    <a:lnTo>
                      <a:pt x="2079" y="7931"/>
                    </a:lnTo>
                    <a:lnTo>
                      <a:pt x="2106" y="8560"/>
                    </a:lnTo>
                    <a:lnTo>
                      <a:pt x="2106" y="9162"/>
                    </a:lnTo>
                    <a:lnTo>
                      <a:pt x="2079" y="10201"/>
                    </a:lnTo>
                    <a:lnTo>
                      <a:pt x="1997" y="11213"/>
                    </a:lnTo>
                    <a:lnTo>
                      <a:pt x="1888" y="12225"/>
                    </a:lnTo>
                    <a:lnTo>
                      <a:pt x="1724" y="13209"/>
                    </a:lnTo>
                    <a:lnTo>
                      <a:pt x="1505" y="14194"/>
                    </a:lnTo>
                    <a:lnTo>
                      <a:pt x="1231" y="15151"/>
                    </a:lnTo>
                    <a:lnTo>
                      <a:pt x="931" y="16081"/>
                    </a:lnTo>
                    <a:lnTo>
                      <a:pt x="575" y="17011"/>
                    </a:lnTo>
                    <a:lnTo>
                      <a:pt x="2325" y="17120"/>
                    </a:lnTo>
                    <a:lnTo>
                      <a:pt x="3282" y="17175"/>
                    </a:lnTo>
                    <a:lnTo>
                      <a:pt x="3720" y="17229"/>
                    </a:lnTo>
                    <a:lnTo>
                      <a:pt x="4158" y="17257"/>
                    </a:lnTo>
                    <a:lnTo>
                      <a:pt x="4568" y="17257"/>
                    </a:lnTo>
                    <a:lnTo>
                      <a:pt x="4978" y="17229"/>
                    </a:lnTo>
                    <a:lnTo>
                      <a:pt x="5798" y="17175"/>
                    </a:lnTo>
                    <a:lnTo>
                      <a:pt x="6537" y="17038"/>
                    </a:lnTo>
                    <a:lnTo>
                      <a:pt x="7248" y="16874"/>
                    </a:lnTo>
                    <a:lnTo>
                      <a:pt x="7931" y="16683"/>
                    </a:lnTo>
                    <a:lnTo>
                      <a:pt x="8533" y="16464"/>
                    </a:lnTo>
                    <a:lnTo>
                      <a:pt x="9107" y="16245"/>
                    </a:lnTo>
                    <a:lnTo>
                      <a:pt x="9600" y="15999"/>
                    </a:lnTo>
                    <a:lnTo>
                      <a:pt x="10037" y="15753"/>
                    </a:lnTo>
                    <a:lnTo>
                      <a:pt x="10420" y="15534"/>
                    </a:lnTo>
                    <a:lnTo>
                      <a:pt x="10748" y="15343"/>
                    </a:lnTo>
                    <a:lnTo>
                      <a:pt x="11186" y="15014"/>
                    </a:lnTo>
                    <a:lnTo>
                      <a:pt x="11350" y="14905"/>
                    </a:lnTo>
                    <a:lnTo>
                      <a:pt x="11432" y="14631"/>
                    </a:lnTo>
                    <a:lnTo>
                      <a:pt x="11733" y="13893"/>
                    </a:lnTo>
                    <a:lnTo>
                      <a:pt x="12143" y="12662"/>
                    </a:lnTo>
                    <a:lnTo>
                      <a:pt x="12662" y="11022"/>
                    </a:lnTo>
                    <a:lnTo>
                      <a:pt x="12936" y="10037"/>
                    </a:lnTo>
                    <a:lnTo>
                      <a:pt x="13237" y="8971"/>
                    </a:lnTo>
                    <a:lnTo>
                      <a:pt x="13538" y="7795"/>
                    </a:lnTo>
                    <a:lnTo>
                      <a:pt x="13811" y="6537"/>
                    </a:lnTo>
                    <a:lnTo>
                      <a:pt x="14112" y="5169"/>
                    </a:lnTo>
                    <a:lnTo>
                      <a:pt x="14385" y="3747"/>
                    </a:lnTo>
                    <a:lnTo>
                      <a:pt x="14659" y="2243"/>
                    </a:lnTo>
                    <a:lnTo>
                      <a:pt x="14905" y="6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11;p23"/>
              <p:cNvSpPr/>
              <p:nvPr/>
            </p:nvSpPr>
            <p:spPr>
              <a:xfrm>
                <a:off x="6989425" y="3805400"/>
                <a:ext cx="3726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17257" fill="none" extrusionOk="0">
                    <a:moveTo>
                      <a:pt x="14905" y="657"/>
                    </a:moveTo>
                    <a:lnTo>
                      <a:pt x="14905" y="657"/>
                    </a:lnTo>
                    <a:lnTo>
                      <a:pt x="14659" y="2243"/>
                    </a:lnTo>
                    <a:lnTo>
                      <a:pt x="14385" y="3747"/>
                    </a:lnTo>
                    <a:lnTo>
                      <a:pt x="14112" y="5169"/>
                    </a:lnTo>
                    <a:lnTo>
                      <a:pt x="13811" y="6537"/>
                    </a:lnTo>
                    <a:lnTo>
                      <a:pt x="13538" y="7795"/>
                    </a:lnTo>
                    <a:lnTo>
                      <a:pt x="13237" y="8971"/>
                    </a:lnTo>
                    <a:lnTo>
                      <a:pt x="12936" y="10037"/>
                    </a:lnTo>
                    <a:lnTo>
                      <a:pt x="12662" y="11022"/>
                    </a:lnTo>
                    <a:lnTo>
                      <a:pt x="12143" y="12662"/>
                    </a:lnTo>
                    <a:lnTo>
                      <a:pt x="11733" y="13893"/>
                    </a:lnTo>
                    <a:lnTo>
                      <a:pt x="11432" y="14631"/>
                    </a:lnTo>
                    <a:lnTo>
                      <a:pt x="11350" y="14905"/>
                    </a:lnTo>
                    <a:lnTo>
                      <a:pt x="11350" y="14905"/>
                    </a:lnTo>
                    <a:lnTo>
                      <a:pt x="11186" y="15014"/>
                    </a:lnTo>
                    <a:lnTo>
                      <a:pt x="10748" y="15343"/>
                    </a:lnTo>
                    <a:lnTo>
                      <a:pt x="10420" y="15534"/>
                    </a:lnTo>
                    <a:lnTo>
                      <a:pt x="10037" y="15753"/>
                    </a:lnTo>
                    <a:lnTo>
                      <a:pt x="9600" y="15999"/>
                    </a:lnTo>
                    <a:lnTo>
                      <a:pt x="9107" y="16245"/>
                    </a:lnTo>
                    <a:lnTo>
                      <a:pt x="8533" y="16464"/>
                    </a:lnTo>
                    <a:lnTo>
                      <a:pt x="7931" y="16683"/>
                    </a:lnTo>
                    <a:lnTo>
                      <a:pt x="7248" y="16874"/>
                    </a:lnTo>
                    <a:lnTo>
                      <a:pt x="6537" y="17038"/>
                    </a:lnTo>
                    <a:lnTo>
                      <a:pt x="5798" y="17175"/>
                    </a:lnTo>
                    <a:lnTo>
                      <a:pt x="4978" y="17229"/>
                    </a:lnTo>
                    <a:lnTo>
                      <a:pt x="4568" y="17257"/>
                    </a:lnTo>
                    <a:lnTo>
                      <a:pt x="4158" y="17257"/>
                    </a:lnTo>
                    <a:lnTo>
                      <a:pt x="3720" y="17229"/>
                    </a:lnTo>
                    <a:lnTo>
                      <a:pt x="3282" y="17175"/>
                    </a:lnTo>
                    <a:lnTo>
                      <a:pt x="3282" y="17175"/>
                    </a:lnTo>
                    <a:lnTo>
                      <a:pt x="2325" y="17120"/>
                    </a:lnTo>
                    <a:lnTo>
                      <a:pt x="575" y="17011"/>
                    </a:lnTo>
                    <a:lnTo>
                      <a:pt x="575" y="17011"/>
                    </a:lnTo>
                    <a:lnTo>
                      <a:pt x="931" y="16081"/>
                    </a:lnTo>
                    <a:lnTo>
                      <a:pt x="1231" y="15151"/>
                    </a:lnTo>
                    <a:lnTo>
                      <a:pt x="1505" y="14194"/>
                    </a:lnTo>
                    <a:lnTo>
                      <a:pt x="1724" y="13209"/>
                    </a:lnTo>
                    <a:lnTo>
                      <a:pt x="1888" y="12225"/>
                    </a:lnTo>
                    <a:lnTo>
                      <a:pt x="1997" y="11213"/>
                    </a:lnTo>
                    <a:lnTo>
                      <a:pt x="2079" y="10201"/>
                    </a:lnTo>
                    <a:lnTo>
                      <a:pt x="2106" y="9162"/>
                    </a:lnTo>
                    <a:lnTo>
                      <a:pt x="2106" y="9162"/>
                    </a:lnTo>
                    <a:lnTo>
                      <a:pt x="2106" y="8560"/>
                    </a:lnTo>
                    <a:lnTo>
                      <a:pt x="2079" y="7931"/>
                    </a:lnTo>
                    <a:lnTo>
                      <a:pt x="2024" y="7330"/>
                    </a:lnTo>
                    <a:lnTo>
                      <a:pt x="1970" y="6728"/>
                    </a:lnTo>
                    <a:lnTo>
                      <a:pt x="1888" y="6154"/>
                    </a:lnTo>
                    <a:lnTo>
                      <a:pt x="1778" y="5552"/>
                    </a:lnTo>
                    <a:lnTo>
                      <a:pt x="1669" y="4978"/>
                    </a:lnTo>
                    <a:lnTo>
                      <a:pt x="1560" y="4404"/>
                    </a:lnTo>
                    <a:lnTo>
                      <a:pt x="1423" y="3829"/>
                    </a:lnTo>
                    <a:lnTo>
                      <a:pt x="1259" y="3255"/>
                    </a:lnTo>
                    <a:lnTo>
                      <a:pt x="876" y="2134"/>
                    </a:lnTo>
                    <a:lnTo>
                      <a:pt x="466" y="1067"/>
                    </a:lnTo>
                    <a:lnTo>
                      <a:pt x="1" y="1"/>
                    </a:lnTo>
                    <a:lnTo>
                      <a:pt x="14905" y="6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12;p23"/>
              <p:cNvSpPr/>
              <p:nvPr/>
            </p:nvSpPr>
            <p:spPr>
              <a:xfrm>
                <a:off x="2710300" y="3229750"/>
                <a:ext cx="3350050" cy="956500"/>
              </a:xfrm>
              <a:custGeom>
                <a:avLst/>
                <a:gdLst/>
                <a:ahLst/>
                <a:cxnLst/>
                <a:rect l="l" t="t" r="r" b="b"/>
                <a:pathLst>
                  <a:path w="134002" h="38260" extrusionOk="0">
                    <a:moveTo>
                      <a:pt x="0" y="1"/>
                    </a:moveTo>
                    <a:lnTo>
                      <a:pt x="28" y="985"/>
                    </a:lnTo>
                    <a:lnTo>
                      <a:pt x="55" y="1970"/>
                    </a:lnTo>
                    <a:lnTo>
                      <a:pt x="110" y="2927"/>
                    </a:lnTo>
                    <a:lnTo>
                      <a:pt x="192" y="3911"/>
                    </a:lnTo>
                    <a:lnTo>
                      <a:pt x="274" y="4868"/>
                    </a:lnTo>
                    <a:lnTo>
                      <a:pt x="383" y="5798"/>
                    </a:lnTo>
                    <a:lnTo>
                      <a:pt x="492" y="6755"/>
                    </a:lnTo>
                    <a:lnTo>
                      <a:pt x="629" y="7685"/>
                    </a:lnTo>
                    <a:lnTo>
                      <a:pt x="793" y="8615"/>
                    </a:lnTo>
                    <a:lnTo>
                      <a:pt x="957" y="9517"/>
                    </a:lnTo>
                    <a:lnTo>
                      <a:pt x="1340" y="11322"/>
                    </a:lnTo>
                    <a:lnTo>
                      <a:pt x="1778" y="13100"/>
                    </a:lnTo>
                    <a:lnTo>
                      <a:pt x="2243" y="14795"/>
                    </a:lnTo>
                    <a:lnTo>
                      <a:pt x="2790" y="16491"/>
                    </a:lnTo>
                    <a:lnTo>
                      <a:pt x="3391" y="18104"/>
                    </a:lnTo>
                    <a:lnTo>
                      <a:pt x="4020" y="19690"/>
                    </a:lnTo>
                    <a:lnTo>
                      <a:pt x="4677" y="21222"/>
                    </a:lnTo>
                    <a:lnTo>
                      <a:pt x="5388" y="22699"/>
                    </a:lnTo>
                    <a:lnTo>
                      <a:pt x="6126" y="24121"/>
                    </a:lnTo>
                    <a:lnTo>
                      <a:pt x="6919" y="25488"/>
                    </a:lnTo>
                    <a:lnTo>
                      <a:pt x="7712" y="26801"/>
                    </a:lnTo>
                    <a:lnTo>
                      <a:pt x="7958" y="25953"/>
                    </a:lnTo>
                    <a:lnTo>
                      <a:pt x="8232" y="25133"/>
                    </a:lnTo>
                    <a:lnTo>
                      <a:pt x="8532" y="24312"/>
                    </a:lnTo>
                    <a:lnTo>
                      <a:pt x="8888" y="23519"/>
                    </a:lnTo>
                    <a:lnTo>
                      <a:pt x="9243" y="22753"/>
                    </a:lnTo>
                    <a:lnTo>
                      <a:pt x="9654" y="21988"/>
                    </a:lnTo>
                    <a:lnTo>
                      <a:pt x="10064" y="21249"/>
                    </a:lnTo>
                    <a:lnTo>
                      <a:pt x="10529" y="20511"/>
                    </a:lnTo>
                    <a:lnTo>
                      <a:pt x="11021" y="19827"/>
                    </a:lnTo>
                    <a:lnTo>
                      <a:pt x="11541" y="19143"/>
                    </a:lnTo>
                    <a:lnTo>
                      <a:pt x="12060" y="18487"/>
                    </a:lnTo>
                    <a:lnTo>
                      <a:pt x="12635" y="17831"/>
                    </a:lnTo>
                    <a:lnTo>
                      <a:pt x="13236" y="17229"/>
                    </a:lnTo>
                    <a:lnTo>
                      <a:pt x="13838" y="16628"/>
                    </a:lnTo>
                    <a:lnTo>
                      <a:pt x="14467" y="16081"/>
                    </a:lnTo>
                    <a:lnTo>
                      <a:pt x="15150" y="15534"/>
                    </a:lnTo>
                    <a:lnTo>
                      <a:pt x="15834" y="15014"/>
                    </a:lnTo>
                    <a:lnTo>
                      <a:pt x="16518" y="14549"/>
                    </a:lnTo>
                    <a:lnTo>
                      <a:pt x="17256" y="14084"/>
                    </a:lnTo>
                    <a:lnTo>
                      <a:pt x="17995" y="13647"/>
                    </a:lnTo>
                    <a:lnTo>
                      <a:pt x="18760" y="13264"/>
                    </a:lnTo>
                    <a:lnTo>
                      <a:pt x="19526" y="12881"/>
                    </a:lnTo>
                    <a:lnTo>
                      <a:pt x="20319" y="12553"/>
                    </a:lnTo>
                    <a:lnTo>
                      <a:pt x="21139" y="12252"/>
                    </a:lnTo>
                    <a:lnTo>
                      <a:pt x="21960" y="11979"/>
                    </a:lnTo>
                    <a:lnTo>
                      <a:pt x="22808" y="11732"/>
                    </a:lnTo>
                    <a:lnTo>
                      <a:pt x="23655" y="11541"/>
                    </a:lnTo>
                    <a:lnTo>
                      <a:pt x="24531" y="11377"/>
                    </a:lnTo>
                    <a:lnTo>
                      <a:pt x="25406" y="11240"/>
                    </a:lnTo>
                    <a:lnTo>
                      <a:pt x="26308" y="11131"/>
                    </a:lnTo>
                    <a:lnTo>
                      <a:pt x="27211" y="11076"/>
                    </a:lnTo>
                    <a:lnTo>
                      <a:pt x="28113" y="11076"/>
                    </a:lnTo>
                    <a:lnTo>
                      <a:pt x="29207" y="11103"/>
                    </a:lnTo>
                    <a:lnTo>
                      <a:pt x="30273" y="11185"/>
                    </a:lnTo>
                    <a:lnTo>
                      <a:pt x="31340" y="11322"/>
                    </a:lnTo>
                    <a:lnTo>
                      <a:pt x="32379" y="11486"/>
                    </a:lnTo>
                    <a:lnTo>
                      <a:pt x="33391" y="11732"/>
                    </a:lnTo>
                    <a:lnTo>
                      <a:pt x="34403" y="12006"/>
                    </a:lnTo>
                    <a:lnTo>
                      <a:pt x="35387" y="12361"/>
                    </a:lnTo>
                    <a:lnTo>
                      <a:pt x="36344" y="12717"/>
                    </a:lnTo>
                    <a:lnTo>
                      <a:pt x="37274" y="13154"/>
                    </a:lnTo>
                    <a:lnTo>
                      <a:pt x="38204" y="13619"/>
                    </a:lnTo>
                    <a:lnTo>
                      <a:pt x="39079" y="14112"/>
                    </a:lnTo>
                    <a:lnTo>
                      <a:pt x="39927" y="14686"/>
                    </a:lnTo>
                    <a:lnTo>
                      <a:pt x="40775" y="15260"/>
                    </a:lnTo>
                    <a:lnTo>
                      <a:pt x="41568" y="15889"/>
                    </a:lnTo>
                    <a:lnTo>
                      <a:pt x="42334" y="16546"/>
                    </a:lnTo>
                    <a:lnTo>
                      <a:pt x="43072" y="17257"/>
                    </a:lnTo>
                    <a:lnTo>
                      <a:pt x="43756" y="17995"/>
                    </a:lnTo>
                    <a:lnTo>
                      <a:pt x="44412" y="18761"/>
                    </a:lnTo>
                    <a:lnTo>
                      <a:pt x="45041" y="19554"/>
                    </a:lnTo>
                    <a:lnTo>
                      <a:pt x="45643" y="20374"/>
                    </a:lnTo>
                    <a:lnTo>
                      <a:pt x="46189" y="21249"/>
                    </a:lnTo>
                    <a:lnTo>
                      <a:pt x="46709" y="22124"/>
                    </a:lnTo>
                    <a:lnTo>
                      <a:pt x="47174" y="23027"/>
                    </a:lnTo>
                    <a:lnTo>
                      <a:pt x="47584" y="23984"/>
                    </a:lnTo>
                    <a:lnTo>
                      <a:pt x="47967" y="24941"/>
                    </a:lnTo>
                    <a:lnTo>
                      <a:pt x="48295" y="25898"/>
                    </a:lnTo>
                    <a:lnTo>
                      <a:pt x="48596" y="26910"/>
                    </a:lnTo>
                    <a:lnTo>
                      <a:pt x="48815" y="27949"/>
                    </a:lnTo>
                    <a:lnTo>
                      <a:pt x="49006" y="28988"/>
                    </a:lnTo>
                    <a:lnTo>
                      <a:pt x="49143" y="30028"/>
                    </a:lnTo>
                    <a:lnTo>
                      <a:pt x="49225" y="31094"/>
                    </a:lnTo>
                    <a:lnTo>
                      <a:pt x="49252" y="32188"/>
                    </a:lnTo>
                    <a:lnTo>
                      <a:pt x="49225" y="33173"/>
                    </a:lnTo>
                    <a:lnTo>
                      <a:pt x="49143" y="34130"/>
                    </a:lnTo>
                    <a:lnTo>
                      <a:pt x="49034" y="35060"/>
                    </a:lnTo>
                    <a:lnTo>
                      <a:pt x="48897" y="36017"/>
                    </a:lnTo>
                    <a:lnTo>
                      <a:pt x="53683" y="36044"/>
                    </a:lnTo>
                    <a:lnTo>
                      <a:pt x="58632" y="36126"/>
                    </a:lnTo>
                    <a:lnTo>
                      <a:pt x="68860" y="36317"/>
                    </a:lnTo>
                    <a:lnTo>
                      <a:pt x="79471" y="36536"/>
                    </a:lnTo>
                    <a:lnTo>
                      <a:pt x="90246" y="36837"/>
                    </a:lnTo>
                    <a:lnTo>
                      <a:pt x="101020" y="37165"/>
                    </a:lnTo>
                    <a:lnTo>
                      <a:pt x="111686" y="37521"/>
                    </a:lnTo>
                    <a:lnTo>
                      <a:pt x="122023" y="37876"/>
                    </a:lnTo>
                    <a:lnTo>
                      <a:pt x="131895" y="38259"/>
                    </a:lnTo>
                    <a:lnTo>
                      <a:pt x="131704" y="37521"/>
                    </a:lnTo>
                    <a:lnTo>
                      <a:pt x="131540" y="36782"/>
                    </a:lnTo>
                    <a:lnTo>
                      <a:pt x="131376" y="36044"/>
                    </a:lnTo>
                    <a:lnTo>
                      <a:pt x="131239" y="35306"/>
                    </a:lnTo>
                    <a:lnTo>
                      <a:pt x="131157" y="34540"/>
                    </a:lnTo>
                    <a:lnTo>
                      <a:pt x="131075" y="33774"/>
                    </a:lnTo>
                    <a:lnTo>
                      <a:pt x="131020" y="32981"/>
                    </a:lnTo>
                    <a:lnTo>
                      <a:pt x="131020" y="32188"/>
                    </a:lnTo>
                    <a:lnTo>
                      <a:pt x="131020" y="31450"/>
                    </a:lnTo>
                    <a:lnTo>
                      <a:pt x="131075" y="30739"/>
                    </a:lnTo>
                    <a:lnTo>
                      <a:pt x="131130" y="30000"/>
                    </a:lnTo>
                    <a:lnTo>
                      <a:pt x="131212" y="29289"/>
                    </a:lnTo>
                    <a:lnTo>
                      <a:pt x="131321" y="28578"/>
                    </a:lnTo>
                    <a:lnTo>
                      <a:pt x="131458" y="27895"/>
                    </a:lnTo>
                    <a:lnTo>
                      <a:pt x="131622" y="27184"/>
                    </a:lnTo>
                    <a:lnTo>
                      <a:pt x="131786" y="26527"/>
                    </a:lnTo>
                    <a:lnTo>
                      <a:pt x="132005" y="25844"/>
                    </a:lnTo>
                    <a:lnTo>
                      <a:pt x="132223" y="25187"/>
                    </a:lnTo>
                    <a:lnTo>
                      <a:pt x="132470" y="24531"/>
                    </a:lnTo>
                    <a:lnTo>
                      <a:pt x="132743" y="23875"/>
                    </a:lnTo>
                    <a:lnTo>
                      <a:pt x="133017" y="23246"/>
                    </a:lnTo>
                    <a:lnTo>
                      <a:pt x="133317" y="22644"/>
                    </a:lnTo>
                    <a:lnTo>
                      <a:pt x="133646" y="22015"/>
                    </a:lnTo>
                    <a:lnTo>
                      <a:pt x="134001" y="21413"/>
                    </a:lnTo>
                    <a:lnTo>
                      <a:pt x="70556" y="18679"/>
                    </a:lnTo>
                    <a:lnTo>
                      <a:pt x="69735" y="18624"/>
                    </a:lnTo>
                    <a:lnTo>
                      <a:pt x="68915" y="18542"/>
                    </a:lnTo>
                    <a:lnTo>
                      <a:pt x="68122" y="18432"/>
                    </a:lnTo>
                    <a:lnTo>
                      <a:pt x="67301" y="18268"/>
                    </a:lnTo>
                    <a:lnTo>
                      <a:pt x="66508" y="18104"/>
                    </a:lnTo>
                    <a:lnTo>
                      <a:pt x="65743" y="17886"/>
                    </a:lnTo>
                    <a:lnTo>
                      <a:pt x="64977" y="17639"/>
                    </a:lnTo>
                    <a:lnTo>
                      <a:pt x="64211" y="17366"/>
                    </a:lnTo>
                    <a:lnTo>
                      <a:pt x="63445" y="17038"/>
                    </a:lnTo>
                    <a:lnTo>
                      <a:pt x="62707" y="16710"/>
                    </a:lnTo>
                    <a:lnTo>
                      <a:pt x="61996" y="16354"/>
                    </a:lnTo>
                    <a:lnTo>
                      <a:pt x="61285" y="15944"/>
                    </a:lnTo>
                    <a:lnTo>
                      <a:pt x="60601" y="15534"/>
                    </a:lnTo>
                    <a:lnTo>
                      <a:pt x="59918" y="15069"/>
                    </a:lnTo>
                    <a:lnTo>
                      <a:pt x="59261" y="14577"/>
                    </a:lnTo>
                    <a:lnTo>
                      <a:pt x="58605" y="14084"/>
                    </a:lnTo>
                    <a:lnTo>
                      <a:pt x="47256" y="4622"/>
                    </a:lnTo>
                    <a:lnTo>
                      <a:pt x="46572" y="4075"/>
                    </a:lnTo>
                    <a:lnTo>
                      <a:pt x="45861" y="3583"/>
                    </a:lnTo>
                    <a:lnTo>
                      <a:pt x="45123" y="3091"/>
                    </a:lnTo>
                    <a:lnTo>
                      <a:pt x="44385" y="2653"/>
                    </a:lnTo>
                    <a:lnTo>
                      <a:pt x="43619" y="2243"/>
                    </a:lnTo>
                    <a:lnTo>
                      <a:pt x="42853" y="1860"/>
                    </a:lnTo>
                    <a:lnTo>
                      <a:pt x="42060" y="1505"/>
                    </a:lnTo>
                    <a:lnTo>
                      <a:pt x="41240" y="1204"/>
                    </a:lnTo>
                    <a:lnTo>
                      <a:pt x="40447" y="930"/>
                    </a:lnTo>
                    <a:lnTo>
                      <a:pt x="39599" y="684"/>
                    </a:lnTo>
                    <a:lnTo>
                      <a:pt x="38751" y="465"/>
                    </a:lnTo>
                    <a:lnTo>
                      <a:pt x="37903" y="301"/>
                    </a:lnTo>
                    <a:lnTo>
                      <a:pt x="37056" y="165"/>
                    </a:lnTo>
                    <a:lnTo>
                      <a:pt x="36180" y="83"/>
                    </a:lnTo>
                    <a:lnTo>
                      <a:pt x="35333" y="28"/>
                    </a:lnTo>
                    <a:lnTo>
                      <a:pt x="34458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13;p23"/>
              <p:cNvSpPr/>
              <p:nvPr/>
            </p:nvSpPr>
            <p:spPr>
              <a:xfrm>
                <a:off x="2710300" y="3229750"/>
                <a:ext cx="3350050" cy="956500"/>
              </a:xfrm>
              <a:custGeom>
                <a:avLst/>
                <a:gdLst/>
                <a:ahLst/>
                <a:cxnLst/>
                <a:rect l="l" t="t" r="r" b="b"/>
                <a:pathLst>
                  <a:path w="134002" h="38260" fill="none" extrusionOk="0">
                    <a:moveTo>
                      <a:pt x="34458" y="1"/>
                    </a:moveTo>
                    <a:lnTo>
                      <a:pt x="34458" y="1"/>
                    </a:lnTo>
                    <a:lnTo>
                      <a:pt x="35333" y="28"/>
                    </a:lnTo>
                    <a:lnTo>
                      <a:pt x="36180" y="83"/>
                    </a:lnTo>
                    <a:lnTo>
                      <a:pt x="37056" y="165"/>
                    </a:lnTo>
                    <a:lnTo>
                      <a:pt x="37903" y="301"/>
                    </a:lnTo>
                    <a:lnTo>
                      <a:pt x="38751" y="465"/>
                    </a:lnTo>
                    <a:lnTo>
                      <a:pt x="39599" y="684"/>
                    </a:lnTo>
                    <a:lnTo>
                      <a:pt x="40447" y="930"/>
                    </a:lnTo>
                    <a:lnTo>
                      <a:pt x="41240" y="1204"/>
                    </a:lnTo>
                    <a:lnTo>
                      <a:pt x="42060" y="1505"/>
                    </a:lnTo>
                    <a:lnTo>
                      <a:pt x="42853" y="1860"/>
                    </a:lnTo>
                    <a:lnTo>
                      <a:pt x="43619" y="2243"/>
                    </a:lnTo>
                    <a:lnTo>
                      <a:pt x="44385" y="2653"/>
                    </a:lnTo>
                    <a:lnTo>
                      <a:pt x="45123" y="3091"/>
                    </a:lnTo>
                    <a:lnTo>
                      <a:pt x="45861" y="3583"/>
                    </a:lnTo>
                    <a:lnTo>
                      <a:pt x="46572" y="4075"/>
                    </a:lnTo>
                    <a:lnTo>
                      <a:pt x="47256" y="4622"/>
                    </a:lnTo>
                    <a:lnTo>
                      <a:pt x="58605" y="14084"/>
                    </a:lnTo>
                    <a:lnTo>
                      <a:pt x="58605" y="14084"/>
                    </a:lnTo>
                    <a:lnTo>
                      <a:pt x="59261" y="14577"/>
                    </a:lnTo>
                    <a:lnTo>
                      <a:pt x="59918" y="15069"/>
                    </a:lnTo>
                    <a:lnTo>
                      <a:pt x="60601" y="15534"/>
                    </a:lnTo>
                    <a:lnTo>
                      <a:pt x="61285" y="15944"/>
                    </a:lnTo>
                    <a:lnTo>
                      <a:pt x="61996" y="16354"/>
                    </a:lnTo>
                    <a:lnTo>
                      <a:pt x="62707" y="16710"/>
                    </a:lnTo>
                    <a:lnTo>
                      <a:pt x="63445" y="17038"/>
                    </a:lnTo>
                    <a:lnTo>
                      <a:pt x="64211" y="17366"/>
                    </a:lnTo>
                    <a:lnTo>
                      <a:pt x="64977" y="17639"/>
                    </a:lnTo>
                    <a:lnTo>
                      <a:pt x="65743" y="17886"/>
                    </a:lnTo>
                    <a:lnTo>
                      <a:pt x="66508" y="18104"/>
                    </a:lnTo>
                    <a:lnTo>
                      <a:pt x="67301" y="18268"/>
                    </a:lnTo>
                    <a:lnTo>
                      <a:pt x="68122" y="18432"/>
                    </a:lnTo>
                    <a:lnTo>
                      <a:pt x="68915" y="18542"/>
                    </a:lnTo>
                    <a:lnTo>
                      <a:pt x="69735" y="18624"/>
                    </a:lnTo>
                    <a:lnTo>
                      <a:pt x="70556" y="18679"/>
                    </a:lnTo>
                    <a:lnTo>
                      <a:pt x="134001" y="21413"/>
                    </a:lnTo>
                    <a:lnTo>
                      <a:pt x="134001" y="21413"/>
                    </a:lnTo>
                    <a:lnTo>
                      <a:pt x="133646" y="22015"/>
                    </a:lnTo>
                    <a:lnTo>
                      <a:pt x="133317" y="22644"/>
                    </a:lnTo>
                    <a:lnTo>
                      <a:pt x="133017" y="23246"/>
                    </a:lnTo>
                    <a:lnTo>
                      <a:pt x="132743" y="23875"/>
                    </a:lnTo>
                    <a:lnTo>
                      <a:pt x="132470" y="24531"/>
                    </a:lnTo>
                    <a:lnTo>
                      <a:pt x="132223" y="25187"/>
                    </a:lnTo>
                    <a:lnTo>
                      <a:pt x="132005" y="25844"/>
                    </a:lnTo>
                    <a:lnTo>
                      <a:pt x="131786" y="26527"/>
                    </a:lnTo>
                    <a:lnTo>
                      <a:pt x="131622" y="27184"/>
                    </a:lnTo>
                    <a:lnTo>
                      <a:pt x="131458" y="27895"/>
                    </a:lnTo>
                    <a:lnTo>
                      <a:pt x="131321" y="28578"/>
                    </a:lnTo>
                    <a:lnTo>
                      <a:pt x="131212" y="29289"/>
                    </a:lnTo>
                    <a:lnTo>
                      <a:pt x="131130" y="30000"/>
                    </a:lnTo>
                    <a:lnTo>
                      <a:pt x="131075" y="30739"/>
                    </a:lnTo>
                    <a:lnTo>
                      <a:pt x="131020" y="31450"/>
                    </a:lnTo>
                    <a:lnTo>
                      <a:pt x="131020" y="32188"/>
                    </a:lnTo>
                    <a:lnTo>
                      <a:pt x="131020" y="32188"/>
                    </a:lnTo>
                    <a:lnTo>
                      <a:pt x="131020" y="32981"/>
                    </a:lnTo>
                    <a:lnTo>
                      <a:pt x="131075" y="33774"/>
                    </a:lnTo>
                    <a:lnTo>
                      <a:pt x="131157" y="34540"/>
                    </a:lnTo>
                    <a:lnTo>
                      <a:pt x="131239" y="35306"/>
                    </a:lnTo>
                    <a:lnTo>
                      <a:pt x="131376" y="36044"/>
                    </a:lnTo>
                    <a:lnTo>
                      <a:pt x="131540" y="36782"/>
                    </a:lnTo>
                    <a:lnTo>
                      <a:pt x="131704" y="37521"/>
                    </a:lnTo>
                    <a:lnTo>
                      <a:pt x="131895" y="38259"/>
                    </a:lnTo>
                    <a:lnTo>
                      <a:pt x="131895" y="38259"/>
                    </a:lnTo>
                    <a:lnTo>
                      <a:pt x="122023" y="37876"/>
                    </a:lnTo>
                    <a:lnTo>
                      <a:pt x="111686" y="37521"/>
                    </a:lnTo>
                    <a:lnTo>
                      <a:pt x="101020" y="37165"/>
                    </a:lnTo>
                    <a:lnTo>
                      <a:pt x="90246" y="36837"/>
                    </a:lnTo>
                    <a:lnTo>
                      <a:pt x="79471" y="36536"/>
                    </a:lnTo>
                    <a:lnTo>
                      <a:pt x="68860" y="36317"/>
                    </a:lnTo>
                    <a:lnTo>
                      <a:pt x="58632" y="36126"/>
                    </a:lnTo>
                    <a:lnTo>
                      <a:pt x="53683" y="36044"/>
                    </a:lnTo>
                    <a:lnTo>
                      <a:pt x="48897" y="36017"/>
                    </a:lnTo>
                    <a:lnTo>
                      <a:pt x="48897" y="36017"/>
                    </a:lnTo>
                    <a:lnTo>
                      <a:pt x="49034" y="35060"/>
                    </a:lnTo>
                    <a:lnTo>
                      <a:pt x="49143" y="34130"/>
                    </a:lnTo>
                    <a:lnTo>
                      <a:pt x="49225" y="33173"/>
                    </a:lnTo>
                    <a:lnTo>
                      <a:pt x="49252" y="32188"/>
                    </a:lnTo>
                    <a:lnTo>
                      <a:pt x="49252" y="32188"/>
                    </a:lnTo>
                    <a:lnTo>
                      <a:pt x="49225" y="31094"/>
                    </a:lnTo>
                    <a:lnTo>
                      <a:pt x="49143" y="30028"/>
                    </a:lnTo>
                    <a:lnTo>
                      <a:pt x="49006" y="28988"/>
                    </a:lnTo>
                    <a:lnTo>
                      <a:pt x="48815" y="27949"/>
                    </a:lnTo>
                    <a:lnTo>
                      <a:pt x="48596" y="26910"/>
                    </a:lnTo>
                    <a:lnTo>
                      <a:pt x="48295" y="25898"/>
                    </a:lnTo>
                    <a:lnTo>
                      <a:pt x="47967" y="24941"/>
                    </a:lnTo>
                    <a:lnTo>
                      <a:pt x="47584" y="23984"/>
                    </a:lnTo>
                    <a:lnTo>
                      <a:pt x="47174" y="23027"/>
                    </a:lnTo>
                    <a:lnTo>
                      <a:pt x="46709" y="22124"/>
                    </a:lnTo>
                    <a:lnTo>
                      <a:pt x="46189" y="21249"/>
                    </a:lnTo>
                    <a:lnTo>
                      <a:pt x="45643" y="20374"/>
                    </a:lnTo>
                    <a:lnTo>
                      <a:pt x="45041" y="19554"/>
                    </a:lnTo>
                    <a:lnTo>
                      <a:pt x="44412" y="18761"/>
                    </a:lnTo>
                    <a:lnTo>
                      <a:pt x="43756" y="17995"/>
                    </a:lnTo>
                    <a:lnTo>
                      <a:pt x="43072" y="17257"/>
                    </a:lnTo>
                    <a:lnTo>
                      <a:pt x="42334" y="16546"/>
                    </a:lnTo>
                    <a:lnTo>
                      <a:pt x="41568" y="15889"/>
                    </a:lnTo>
                    <a:lnTo>
                      <a:pt x="40775" y="15260"/>
                    </a:lnTo>
                    <a:lnTo>
                      <a:pt x="39927" y="14686"/>
                    </a:lnTo>
                    <a:lnTo>
                      <a:pt x="39079" y="14112"/>
                    </a:lnTo>
                    <a:lnTo>
                      <a:pt x="38204" y="13619"/>
                    </a:lnTo>
                    <a:lnTo>
                      <a:pt x="37274" y="13154"/>
                    </a:lnTo>
                    <a:lnTo>
                      <a:pt x="36344" y="12717"/>
                    </a:lnTo>
                    <a:lnTo>
                      <a:pt x="35387" y="12361"/>
                    </a:lnTo>
                    <a:lnTo>
                      <a:pt x="34403" y="12006"/>
                    </a:lnTo>
                    <a:lnTo>
                      <a:pt x="33391" y="11732"/>
                    </a:lnTo>
                    <a:lnTo>
                      <a:pt x="32379" y="11486"/>
                    </a:lnTo>
                    <a:lnTo>
                      <a:pt x="31340" y="11322"/>
                    </a:lnTo>
                    <a:lnTo>
                      <a:pt x="30273" y="11185"/>
                    </a:lnTo>
                    <a:lnTo>
                      <a:pt x="29207" y="11103"/>
                    </a:lnTo>
                    <a:lnTo>
                      <a:pt x="28113" y="11076"/>
                    </a:lnTo>
                    <a:lnTo>
                      <a:pt x="28113" y="11076"/>
                    </a:lnTo>
                    <a:lnTo>
                      <a:pt x="27211" y="11076"/>
                    </a:lnTo>
                    <a:lnTo>
                      <a:pt x="26308" y="11131"/>
                    </a:lnTo>
                    <a:lnTo>
                      <a:pt x="25406" y="11240"/>
                    </a:lnTo>
                    <a:lnTo>
                      <a:pt x="24531" y="11377"/>
                    </a:lnTo>
                    <a:lnTo>
                      <a:pt x="23655" y="11541"/>
                    </a:lnTo>
                    <a:lnTo>
                      <a:pt x="22808" y="11732"/>
                    </a:lnTo>
                    <a:lnTo>
                      <a:pt x="21960" y="11979"/>
                    </a:lnTo>
                    <a:lnTo>
                      <a:pt x="21139" y="12252"/>
                    </a:lnTo>
                    <a:lnTo>
                      <a:pt x="20319" y="12553"/>
                    </a:lnTo>
                    <a:lnTo>
                      <a:pt x="19526" y="12881"/>
                    </a:lnTo>
                    <a:lnTo>
                      <a:pt x="18760" y="13264"/>
                    </a:lnTo>
                    <a:lnTo>
                      <a:pt x="17995" y="13647"/>
                    </a:lnTo>
                    <a:lnTo>
                      <a:pt x="17256" y="14084"/>
                    </a:lnTo>
                    <a:lnTo>
                      <a:pt x="16518" y="14549"/>
                    </a:lnTo>
                    <a:lnTo>
                      <a:pt x="15834" y="15014"/>
                    </a:lnTo>
                    <a:lnTo>
                      <a:pt x="15150" y="15534"/>
                    </a:lnTo>
                    <a:lnTo>
                      <a:pt x="14467" y="16081"/>
                    </a:lnTo>
                    <a:lnTo>
                      <a:pt x="13838" y="16628"/>
                    </a:lnTo>
                    <a:lnTo>
                      <a:pt x="13236" y="17229"/>
                    </a:lnTo>
                    <a:lnTo>
                      <a:pt x="12635" y="17831"/>
                    </a:lnTo>
                    <a:lnTo>
                      <a:pt x="12060" y="18487"/>
                    </a:lnTo>
                    <a:lnTo>
                      <a:pt x="11541" y="19143"/>
                    </a:lnTo>
                    <a:lnTo>
                      <a:pt x="11021" y="19827"/>
                    </a:lnTo>
                    <a:lnTo>
                      <a:pt x="10529" y="20511"/>
                    </a:lnTo>
                    <a:lnTo>
                      <a:pt x="10064" y="21249"/>
                    </a:lnTo>
                    <a:lnTo>
                      <a:pt x="9654" y="21988"/>
                    </a:lnTo>
                    <a:lnTo>
                      <a:pt x="9243" y="22753"/>
                    </a:lnTo>
                    <a:lnTo>
                      <a:pt x="8888" y="23519"/>
                    </a:lnTo>
                    <a:lnTo>
                      <a:pt x="8532" y="24312"/>
                    </a:lnTo>
                    <a:lnTo>
                      <a:pt x="8232" y="25133"/>
                    </a:lnTo>
                    <a:lnTo>
                      <a:pt x="7958" y="25953"/>
                    </a:lnTo>
                    <a:lnTo>
                      <a:pt x="7712" y="26801"/>
                    </a:lnTo>
                    <a:lnTo>
                      <a:pt x="7712" y="26801"/>
                    </a:lnTo>
                    <a:lnTo>
                      <a:pt x="6919" y="25488"/>
                    </a:lnTo>
                    <a:lnTo>
                      <a:pt x="6126" y="24121"/>
                    </a:lnTo>
                    <a:lnTo>
                      <a:pt x="5388" y="22699"/>
                    </a:lnTo>
                    <a:lnTo>
                      <a:pt x="4677" y="21222"/>
                    </a:lnTo>
                    <a:lnTo>
                      <a:pt x="4020" y="19690"/>
                    </a:lnTo>
                    <a:lnTo>
                      <a:pt x="3391" y="18104"/>
                    </a:lnTo>
                    <a:lnTo>
                      <a:pt x="2790" y="16491"/>
                    </a:lnTo>
                    <a:lnTo>
                      <a:pt x="2243" y="14795"/>
                    </a:lnTo>
                    <a:lnTo>
                      <a:pt x="1778" y="13100"/>
                    </a:lnTo>
                    <a:lnTo>
                      <a:pt x="1340" y="11322"/>
                    </a:lnTo>
                    <a:lnTo>
                      <a:pt x="957" y="9517"/>
                    </a:lnTo>
                    <a:lnTo>
                      <a:pt x="793" y="8615"/>
                    </a:lnTo>
                    <a:lnTo>
                      <a:pt x="629" y="7685"/>
                    </a:lnTo>
                    <a:lnTo>
                      <a:pt x="492" y="6755"/>
                    </a:lnTo>
                    <a:lnTo>
                      <a:pt x="383" y="5798"/>
                    </a:lnTo>
                    <a:lnTo>
                      <a:pt x="274" y="4868"/>
                    </a:lnTo>
                    <a:lnTo>
                      <a:pt x="192" y="3911"/>
                    </a:lnTo>
                    <a:lnTo>
                      <a:pt x="110" y="2927"/>
                    </a:lnTo>
                    <a:lnTo>
                      <a:pt x="55" y="1970"/>
                    </a:lnTo>
                    <a:lnTo>
                      <a:pt x="28" y="985"/>
                    </a:lnTo>
                    <a:lnTo>
                      <a:pt x="0" y="1"/>
                    </a:lnTo>
                    <a:lnTo>
                      <a:pt x="3445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14;p23"/>
              <p:cNvSpPr/>
              <p:nvPr/>
            </p:nvSpPr>
            <p:spPr>
              <a:xfrm>
                <a:off x="2754725" y="3054050"/>
                <a:ext cx="3553800" cy="572250"/>
              </a:xfrm>
              <a:custGeom>
                <a:avLst/>
                <a:gdLst/>
                <a:ahLst/>
                <a:cxnLst/>
                <a:rect l="l" t="t" r="r" b="b"/>
                <a:pathLst>
                  <a:path w="142152" h="22890" extrusionOk="0">
                    <a:moveTo>
                      <a:pt x="2735" y="0"/>
                    </a:moveTo>
                    <a:lnTo>
                      <a:pt x="2380" y="164"/>
                    </a:lnTo>
                    <a:lnTo>
                      <a:pt x="2024" y="356"/>
                    </a:lnTo>
                    <a:lnTo>
                      <a:pt x="1669" y="547"/>
                    </a:lnTo>
                    <a:lnTo>
                      <a:pt x="1313" y="766"/>
                    </a:lnTo>
                    <a:lnTo>
                      <a:pt x="958" y="1012"/>
                    </a:lnTo>
                    <a:lnTo>
                      <a:pt x="630" y="1286"/>
                    </a:lnTo>
                    <a:lnTo>
                      <a:pt x="329" y="1559"/>
                    </a:lnTo>
                    <a:lnTo>
                      <a:pt x="1" y="1860"/>
                    </a:lnTo>
                    <a:lnTo>
                      <a:pt x="1" y="3391"/>
                    </a:lnTo>
                    <a:lnTo>
                      <a:pt x="40748" y="3391"/>
                    </a:lnTo>
                    <a:lnTo>
                      <a:pt x="41240" y="3419"/>
                    </a:lnTo>
                    <a:lnTo>
                      <a:pt x="41760" y="3446"/>
                    </a:lnTo>
                    <a:lnTo>
                      <a:pt x="42279" y="3501"/>
                    </a:lnTo>
                    <a:lnTo>
                      <a:pt x="42799" y="3583"/>
                    </a:lnTo>
                    <a:lnTo>
                      <a:pt x="43291" y="3665"/>
                    </a:lnTo>
                    <a:lnTo>
                      <a:pt x="43783" y="3802"/>
                    </a:lnTo>
                    <a:lnTo>
                      <a:pt x="44276" y="3938"/>
                    </a:lnTo>
                    <a:lnTo>
                      <a:pt x="44768" y="4075"/>
                    </a:lnTo>
                    <a:lnTo>
                      <a:pt x="45260" y="4266"/>
                    </a:lnTo>
                    <a:lnTo>
                      <a:pt x="45725" y="4458"/>
                    </a:lnTo>
                    <a:lnTo>
                      <a:pt x="46190" y="4677"/>
                    </a:lnTo>
                    <a:lnTo>
                      <a:pt x="46655" y="4923"/>
                    </a:lnTo>
                    <a:lnTo>
                      <a:pt x="47092" y="5169"/>
                    </a:lnTo>
                    <a:lnTo>
                      <a:pt x="47530" y="5470"/>
                    </a:lnTo>
                    <a:lnTo>
                      <a:pt x="47940" y="5743"/>
                    </a:lnTo>
                    <a:lnTo>
                      <a:pt x="48350" y="6071"/>
                    </a:lnTo>
                    <a:lnTo>
                      <a:pt x="60684" y="15889"/>
                    </a:lnTo>
                    <a:lnTo>
                      <a:pt x="61176" y="16244"/>
                    </a:lnTo>
                    <a:lnTo>
                      <a:pt x="61668" y="16600"/>
                    </a:lnTo>
                    <a:lnTo>
                      <a:pt x="62161" y="16928"/>
                    </a:lnTo>
                    <a:lnTo>
                      <a:pt x="62680" y="17229"/>
                    </a:lnTo>
                    <a:lnTo>
                      <a:pt x="63227" y="17530"/>
                    </a:lnTo>
                    <a:lnTo>
                      <a:pt x="63747" y="17803"/>
                    </a:lnTo>
                    <a:lnTo>
                      <a:pt x="64294" y="18049"/>
                    </a:lnTo>
                    <a:lnTo>
                      <a:pt x="64868" y="18268"/>
                    </a:lnTo>
                    <a:lnTo>
                      <a:pt x="65442" y="18460"/>
                    </a:lnTo>
                    <a:lnTo>
                      <a:pt x="65989" y="18651"/>
                    </a:lnTo>
                    <a:lnTo>
                      <a:pt x="66591" y="18815"/>
                    </a:lnTo>
                    <a:lnTo>
                      <a:pt x="67165" y="18952"/>
                    </a:lnTo>
                    <a:lnTo>
                      <a:pt x="67767" y="19061"/>
                    </a:lnTo>
                    <a:lnTo>
                      <a:pt x="68369" y="19143"/>
                    </a:lnTo>
                    <a:lnTo>
                      <a:pt x="68970" y="19225"/>
                    </a:lnTo>
                    <a:lnTo>
                      <a:pt x="69572" y="19253"/>
                    </a:lnTo>
                    <a:lnTo>
                      <a:pt x="136955" y="22890"/>
                    </a:lnTo>
                    <a:lnTo>
                      <a:pt x="137557" y="22425"/>
                    </a:lnTo>
                    <a:lnTo>
                      <a:pt x="138158" y="21960"/>
                    </a:lnTo>
                    <a:lnTo>
                      <a:pt x="138787" y="21550"/>
                    </a:lnTo>
                    <a:lnTo>
                      <a:pt x="139444" y="21140"/>
                    </a:lnTo>
                    <a:lnTo>
                      <a:pt x="140100" y="20757"/>
                    </a:lnTo>
                    <a:lnTo>
                      <a:pt x="140756" y="20401"/>
                    </a:lnTo>
                    <a:lnTo>
                      <a:pt x="141440" y="20073"/>
                    </a:lnTo>
                    <a:lnTo>
                      <a:pt x="142151" y="19745"/>
                    </a:lnTo>
                    <a:lnTo>
                      <a:pt x="69763" y="15862"/>
                    </a:lnTo>
                    <a:lnTo>
                      <a:pt x="69298" y="15834"/>
                    </a:lnTo>
                    <a:lnTo>
                      <a:pt x="68806" y="15780"/>
                    </a:lnTo>
                    <a:lnTo>
                      <a:pt x="68341" y="15698"/>
                    </a:lnTo>
                    <a:lnTo>
                      <a:pt x="67876" y="15616"/>
                    </a:lnTo>
                    <a:lnTo>
                      <a:pt x="67411" y="15506"/>
                    </a:lnTo>
                    <a:lnTo>
                      <a:pt x="66974" y="15369"/>
                    </a:lnTo>
                    <a:lnTo>
                      <a:pt x="66509" y="15233"/>
                    </a:lnTo>
                    <a:lnTo>
                      <a:pt x="66071" y="15096"/>
                    </a:lnTo>
                    <a:lnTo>
                      <a:pt x="65634" y="14904"/>
                    </a:lnTo>
                    <a:lnTo>
                      <a:pt x="65196" y="14713"/>
                    </a:lnTo>
                    <a:lnTo>
                      <a:pt x="64786" y="14494"/>
                    </a:lnTo>
                    <a:lnTo>
                      <a:pt x="64376" y="14275"/>
                    </a:lnTo>
                    <a:lnTo>
                      <a:pt x="63966" y="14029"/>
                    </a:lnTo>
                    <a:lnTo>
                      <a:pt x="63555" y="13783"/>
                    </a:lnTo>
                    <a:lnTo>
                      <a:pt x="63173" y="13510"/>
                    </a:lnTo>
                    <a:lnTo>
                      <a:pt x="62790" y="13209"/>
                    </a:lnTo>
                    <a:lnTo>
                      <a:pt x="50484" y="3391"/>
                    </a:lnTo>
                    <a:lnTo>
                      <a:pt x="49964" y="3008"/>
                    </a:lnTo>
                    <a:lnTo>
                      <a:pt x="49417" y="2626"/>
                    </a:lnTo>
                    <a:lnTo>
                      <a:pt x="48870" y="2270"/>
                    </a:lnTo>
                    <a:lnTo>
                      <a:pt x="48296" y="1942"/>
                    </a:lnTo>
                    <a:lnTo>
                      <a:pt x="47721" y="1641"/>
                    </a:lnTo>
                    <a:lnTo>
                      <a:pt x="47120" y="1368"/>
                    </a:lnTo>
                    <a:lnTo>
                      <a:pt x="46518" y="1094"/>
                    </a:lnTo>
                    <a:lnTo>
                      <a:pt x="45889" y="875"/>
                    </a:lnTo>
                    <a:lnTo>
                      <a:pt x="45260" y="684"/>
                    </a:lnTo>
                    <a:lnTo>
                      <a:pt x="44631" y="493"/>
                    </a:lnTo>
                    <a:lnTo>
                      <a:pt x="44002" y="356"/>
                    </a:lnTo>
                    <a:lnTo>
                      <a:pt x="43346" y="219"/>
                    </a:lnTo>
                    <a:lnTo>
                      <a:pt x="42717" y="110"/>
                    </a:lnTo>
                    <a:lnTo>
                      <a:pt x="42061" y="55"/>
                    </a:lnTo>
                    <a:lnTo>
                      <a:pt x="414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15;p23"/>
              <p:cNvSpPr/>
              <p:nvPr/>
            </p:nvSpPr>
            <p:spPr>
              <a:xfrm>
                <a:off x="2754725" y="3054050"/>
                <a:ext cx="3553800" cy="572250"/>
              </a:xfrm>
              <a:custGeom>
                <a:avLst/>
                <a:gdLst/>
                <a:ahLst/>
                <a:cxnLst/>
                <a:rect l="l" t="t" r="r" b="b"/>
                <a:pathLst>
                  <a:path w="142152" h="22890" fill="none" extrusionOk="0">
                    <a:moveTo>
                      <a:pt x="1" y="3391"/>
                    </a:moveTo>
                    <a:lnTo>
                      <a:pt x="1" y="1860"/>
                    </a:lnTo>
                    <a:lnTo>
                      <a:pt x="1" y="1860"/>
                    </a:lnTo>
                    <a:lnTo>
                      <a:pt x="329" y="1559"/>
                    </a:lnTo>
                    <a:lnTo>
                      <a:pt x="630" y="1286"/>
                    </a:lnTo>
                    <a:lnTo>
                      <a:pt x="958" y="1012"/>
                    </a:lnTo>
                    <a:lnTo>
                      <a:pt x="1313" y="766"/>
                    </a:lnTo>
                    <a:lnTo>
                      <a:pt x="1669" y="547"/>
                    </a:lnTo>
                    <a:lnTo>
                      <a:pt x="2024" y="356"/>
                    </a:lnTo>
                    <a:lnTo>
                      <a:pt x="2380" y="164"/>
                    </a:lnTo>
                    <a:lnTo>
                      <a:pt x="2735" y="0"/>
                    </a:lnTo>
                    <a:lnTo>
                      <a:pt x="40748" y="0"/>
                    </a:lnTo>
                    <a:lnTo>
                      <a:pt x="40748" y="0"/>
                    </a:lnTo>
                    <a:lnTo>
                      <a:pt x="41404" y="0"/>
                    </a:lnTo>
                    <a:lnTo>
                      <a:pt x="42061" y="55"/>
                    </a:lnTo>
                    <a:lnTo>
                      <a:pt x="42717" y="110"/>
                    </a:lnTo>
                    <a:lnTo>
                      <a:pt x="43346" y="219"/>
                    </a:lnTo>
                    <a:lnTo>
                      <a:pt x="44002" y="356"/>
                    </a:lnTo>
                    <a:lnTo>
                      <a:pt x="44631" y="493"/>
                    </a:lnTo>
                    <a:lnTo>
                      <a:pt x="45260" y="684"/>
                    </a:lnTo>
                    <a:lnTo>
                      <a:pt x="45889" y="875"/>
                    </a:lnTo>
                    <a:lnTo>
                      <a:pt x="46518" y="1094"/>
                    </a:lnTo>
                    <a:lnTo>
                      <a:pt x="47120" y="1368"/>
                    </a:lnTo>
                    <a:lnTo>
                      <a:pt x="47721" y="1641"/>
                    </a:lnTo>
                    <a:lnTo>
                      <a:pt x="48296" y="1942"/>
                    </a:lnTo>
                    <a:lnTo>
                      <a:pt x="48870" y="2270"/>
                    </a:lnTo>
                    <a:lnTo>
                      <a:pt x="49417" y="2626"/>
                    </a:lnTo>
                    <a:lnTo>
                      <a:pt x="49964" y="3008"/>
                    </a:lnTo>
                    <a:lnTo>
                      <a:pt x="50484" y="3391"/>
                    </a:lnTo>
                    <a:lnTo>
                      <a:pt x="62790" y="13209"/>
                    </a:lnTo>
                    <a:lnTo>
                      <a:pt x="62790" y="13209"/>
                    </a:lnTo>
                    <a:lnTo>
                      <a:pt x="63173" y="13510"/>
                    </a:lnTo>
                    <a:lnTo>
                      <a:pt x="63555" y="13783"/>
                    </a:lnTo>
                    <a:lnTo>
                      <a:pt x="63966" y="14029"/>
                    </a:lnTo>
                    <a:lnTo>
                      <a:pt x="64376" y="14275"/>
                    </a:lnTo>
                    <a:lnTo>
                      <a:pt x="64786" y="14494"/>
                    </a:lnTo>
                    <a:lnTo>
                      <a:pt x="65196" y="14713"/>
                    </a:lnTo>
                    <a:lnTo>
                      <a:pt x="65634" y="14904"/>
                    </a:lnTo>
                    <a:lnTo>
                      <a:pt x="66071" y="15096"/>
                    </a:lnTo>
                    <a:lnTo>
                      <a:pt x="66509" y="15233"/>
                    </a:lnTo>
                    <a:lnTo>
                      <a:pt x="66974" y="15369"/>
                    </a:lnTo>
                    <a:lnTo>
                      <a:pt x="67411" y="15506"/>
                    </a:lnTo>
                    <a:lnTo>
                      <a:pt x="67876" y="15616"/>
                    </a:lnTo>
                    <a:lnTo>
                      <a:pt x="68341" y="15698"/>
                    </a:lnTo>
                    <a:lnTo>
                      <a:pt x="68806" y="15780"/>
                    </a:lnTo>
                    <a:lnTo>
                      <a:pt x="69298" y="15834"/>
                    </a:lnTo>
                    <a:lnTo>
                      <a:pt x="69763" y="15862"/>
                    </a:lnTo>
                    <a:lnTo>
                      <a:pt x="142151" y="19745"/>
                    </a:lnTo>
                    <a:lnTo>
                      <a:pt x="142151" y="19745"/>
                    </a:lnTo>
                    <a:lnTo>
                      <a:pt x="141440" y="20073"/>
                    </a:lnTo>
                    <a:lnTo>
                      <a:pt x="140756" y="20401"/>
                    </a:lnTo>
                    <a:lnTo>
                      <a:pt x="140100" y="20757"/>
                    </a:lnTo>
                    <a:lnTo>
                      <a:pt x="139444" y="21140"/>
                    </a:lnTo>
                    <a:lnTo>
                      <a:pt x="138787" y="21550"/>
                    </a:lnTo>
                    <a:lnTo>
                      <a:pt x="138158" y="21960"/>
                    </a:lnTo>
                    <a:lnTo>
                      <a:pt x="137557" y="22425"/>
                    </a:lnTo>
                    <a:lnTo>
                      <a:pt x="136955" y="22890"/>
                    </a:lnTo>
                    <a:lnTo>
                      <a:pt x="69572" y="19253"/>
                    </a:lnTo>
                    <a:lnTo>
                      <a:pt x="69572" y="19253"/>
                    </a:lnTo>
                    <a:lnTo>
                      <a:pt x="68970" y="19225"/>
                    </a:lnTo>
                    <a:lnTo>
                      <a:pt x="68369" y="19143"/>
                    </a:lnTo>
                    <a:lnTo>
                      <a:pt x="67767" y="19061"/>
                    </a:lnTo>
                    <a:lnTo>
                      <a:pt x="67165" y="18952"/>
                    </a:lnTo>
                    <a:lnTo>
                      <a:pt x="66591" y="18815"/>
                    </a:lnTo>
                    <a:lnTo>
                      <a:pt x="65989" y="18651"/>
                    </a:lnTo>
                    <a:lnTo>
                      <a:pt x="65442" y="18460"/>
                    </a:lnTo>
                    <a:lnTo>
                      <a:pt x="64868" y="18268"/>
                    </a:lnTo>
                    <a:lnTo>
                      <a:pt x="64294" y="18049"/>
                    </a:lnTo>
                    <a:lnTo>
                      <a:pt x="63747" y="17803"/>
                    </a:lnTo>
                    <a:lnTo>
                      <a:pt x="63227" y="17530"/>
                    </a:lnTo>
                    <a:lnTo>
                      <a:pt x="62680" y="17229"/>
                    </a:lnTo>
                    <a:lnTo>
                      <a:pt x="62161" y="16928"/>
                    </a:lnTo>
                    <a:lnTo>
                      <a:pt x="61668" y="16600"/>
                    </a:lnTo>
                    <a:lnTo>
                      <a:pt x="61176" y="16244"/>
                    </a:lnTo>
                    <a:lnTo>
                      <a:pt x="60684" y="15889"/>
                    </a:lnTo>
                    <a:lnTo>
                      <a:pt x="48350" y="6071"/>
                    </a:lnTo>
                    <a:lnTo>
                      <a:pt x="48350" y="6071"/>
                    </a:lnTo>
                    <a:lnTo>
                      <a:pt x="47940" y="5743"/>
                    </a:lnTo>
                    <a:lnTo>
                      <a:pt x="47530" y="5470"/>
                    </a:lnTo>
                    <a:lnTo>
                      <a:pt x="47092" y="5169"/>
                    </a:lnTo>
                    <a:lnTo>
                      <a:pt x="46655" y="4923"/>
                    </a:lnTo>
                    <a:lnTo>
                      <a:pt x="46190" y="4677"/>
                    </a:lnTo>
                    <a:lnTo>
                      <a:pt x="45725" y="4458"/>
                    </a:lnTo>
                    <a:lnTo>
                      <a:pt x="45260" y="4266"/>
                    </a:lnTo>
                    <a:lnTo>
                      <a:pt x="44768" y="4075"/>
                    </a:lnTo>
                    <a:lnTo>
                      <a:pt x="44276" y="3938"/>
                    </a:lnTo>
                    <a:lnTo>
                      <a:pt x="43783" y="3802"/>
                    </a:lnTo>
                    <a:lnTo>
                      <a:pt x="43291" y="3665"/>
                    </a:lnTo>
                    <a:lnTo>
                      <a:pt x="42799" y="3583"/>
                    </a:lnTo>
                    <a:lnTo>
                      <a:pt x="42279" y="3501"/>
                    </a:lnTo>
                    <a:lnTo>
                      <a:pt x="41760" y="3446"/>
                    </a:lnTo>
                    <a:lnTo>
                      <a:pt x="41240" y="3419"/>
                    </a:lnTo>
                    <a:lnTo>
                      <a:pt x="40748" y="3391"/>
                    </a:lnTo>
                    <a:lnTo>
                      <a:pt x="1" y="33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16;p23"/>
              <p:cNvSpPr/>
              <p:nvPr/>
            </p:nvSpPr>
            <p:spPr>
              <a:xfrm>
                <a:off x="6769975" y="3572950"/>
                <a:ext cx="6112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24449" h="4705" extrusionOk="0">
                    <a:moveTo>
                      <a:pt x="0" y="1"/>
                    </a:moveTo>
                    <a:lnTo>
                      <a:pt x="657" y="384"/>
                    </a:lnTo>
                    <a:lnTo>
                      <a:pt x="1313" y="794"/>
                    </a:lnTo>
                    <a:lnTo>
                      <a:pt x="1942" y="1204"/>
                    </a:lnTo>
                    <a:lnTo>
                      <a:pt x="2544" y="1669"/>
                    </a:lnTo>
                    <a:lnTo>
                      <a:pt x="3145" y="2134"/>
                    </a:lnTo>
                    <a:lnTo>
                      <a:pt x="3720" y="2626"/>
                    </a:lnTo>
                    <a:lnTo>
                      <a:pt x="4266" y="3146"/>
                    </a:lnTo>
                    <a:lnTo>
                      <a:pt x="4813" y="3665"/>
                    </a:lnTo>
                    <a:lnTo>
                      <a:pt x="24257" y="4704"/>
                    </a:lnTo>
                    <a:lnTo>
                      <a:pt x="24367" y="3036"/>
                    </a:lnTo>
                    <a:lnTo>
                      <a:pt x="24449" y="13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17;p23"/>
              <p:cNvSpPr/>
              <p:nvPr/>
            </p:nvSpPr>
            <p:spPr>
              <a:xfrm>
                <a:off x="6769975" y="3572950"/>
                <a:ext cx="6112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24449" h="4705" fill="none" extrusionOk="0">
                    <a:moveTo>
                      <a:pt x="0" y="1"/>
                    </a:moveTo>
                    <a:lnTo>
                      <a:pt x="24449" y="1313"/>
                    </a:lnTo>
                    <a:lnTo>
                      <a:pt x="24449" y="1313"/>
                    </a:lnTo>
                    <a:lnTo>
                      <a:pt x="24367" y="3036"/>
                    </a:lnTo>
                    <a:lnTo>
                      <a:pt x="24257" y="4704"/>
                    </a:lnTo>
                    <a:lnTo>
                      <a:pt x="4813" y="3665"/>
                    </a:lnTo>
                    <a:lnTo>
                      <a:pt x="4813" y="3665"/>
                    </a:lnTo>
                    <a:lnTo>
                      <a:pt x="4266" y="3146"/>
                    </a:lnTo>
                    <a:lnTo>
                      <a:pt x="3720" y="2626"/>
                    </a:lnTo>
                    <a:lnTo>
                      <a:pt x="3145" y="2134"/>
                    </a:lnTo>
                    <a:lnTo>
                      <a:pt x="2544" y="1669"/>
                    </a:lnTo>
                    <a:lnTo>
                      <a:pt x="1942" y="1204"/>
                    </a:lnTo>
                    <a:lnTo>
                      <a:pt x="1313" y="794"/>
                    </a:lnTo>
                    <a:lnTo>
                      <a:pt x="657" y="38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18;p23"/>
              <p:cNvSpPr/>
              <p:nvPr/>
            </p:nvSpPr>
            <p:spPr>
              <a:xfrm>
                <a:off x="5025225" y="1468600"/>
                <a:ext cx="1679125" cy="1294225"/>
              </a:xfrm>
              <a:custGeom>
                <a:avLst/>
                <a:gdLst/>
                <a:ahLst/>
                <a:cxnLst/>
                <a:rect l="l" t="t" r="r" b="b"/>
                <a:pathLst>
                  <a:path w="67165" h="51769" extrusionOk="0">
                    <a:moveTo>
                      <a:pt x="1" y="0"/>
                    </a:moveTo>
                    <a:lnTo>
                      <a:pt x="903" y="575"/>
                    </a:lnTo>
                    <a:lnTo>
                      <a:pt x="1805" y="1204"/>
                    </a:lnTo>
                    <a:lnTo>
                      <a:pt x="2681" y="1887"/>
                    </a:lnTo>
                    <a:lnTo>
                      <a:pt x="3583" y="2571"/>
                    </a:lnTo>
                    <a:lnTo>
                      <a:pt x="4458" y="3309"/>
                    </a:lnTo>
                    <a:lnTo>
                      <a:pt x="5333" y="4075"/>
                    </a:lnTo>
                    <a:lnTo>
                      <a:pt x="6208" y="4868"/>
                    </a:lnTo>
                    <a:lnTo>
                      <a:pt x="7056" y="5661"/>
                    </a:lnTo>
                    <a:lnTo>
                      <a:pt x="7931" y="6509"/>
                    </a:lnTo>
                    <a:lnTo>
                      <a:pt x="8779" y="7384"/>
                    </a:lnTo>
                    <a:lnTo>
                      <a:pt x="9599" y="8259"/>
                    </a:lnTo>
                    <a:lnTo>
                      <a:pt x="10447" y="9162"/>
                    </a:lnTo>
                    <a:lnTo>
                      <a:pt x="11268" y="10091"/>
                    </a:lnTo>
                    <a:lnTo>
                      <a:pt x="12088" y="11049"/>
                    </a:lnTo>
                    <a:lnTo>
                      <a:pt x="12908" y="12006"/>
                    </a:lnTo>
                    <a:lnTo>
                      <a:pt x="13701" y="12990"/>
                    </a:lnTo>
                    <a:lnTo>
                      <a:pt x="15288" y="14987"/>
                    </a:lnTo>
                    <a:lnTo>
                      <a:pt x="16819" y="17038"/>
                    </a:lnTo>
                    <a:lnTo>
                      <a:pt x="18296" y="19116"/>
                    </a:lnTo>
                    <a:lnTo>
                      <a:pt x="19745" y="21222"/>
                    </a:lnTo>
                    <a:lnTo>
                      <a:pt x="21167" y="23327"/>
                    </a:lnTo>
                    <a:lnTo>
                      <a:pt x="22507" y="25433"/>
                    </a:lnTo>
                    <a:lnTo>
                      <a:pt x="23820" y="27512"/>
                    </a:lnTo>
                    <a:lnTo>
                      <a:pt x="25078" y="29590"/>
                    </a:lnTo>
                    <a:lnTo>
                      <a:pt x="26254" y="31641"/>
                    </a:lnTo>
                    <a:lnTo>
                      <a:pt x="27402" y="33610"/>
                    </a:lnTo>
                    <a:lnTo>
                      <a:pt x="28469" y="35552"/>
                    </a:lnTo>
                    <a:lnTo>
                      <a:pt x="29481" y="37411"/>
                    </a:lnTo>
                    <a:lnTo>
                      <a:pt x="30410" y="39161"/>
                    </a:lnTo>
                    <a:lnTo>
                      <a:pt x="31286" y="40857"/>
                    </a:lnTo>
                    <a:lnTo>
                      <a:pt x="32817" y="43892"/>
                    </a:lnTo>
                    <a:lnTo>
                      <a:pt x="34048" y="46408"/>
                    </a:lnTo>
                    <a:lnTo>
                      <a:pt x="34950" y="48323"/>
                    </a:lnTo>
                    <a:lnTo>
                      <a:pt x="35688" y="49964"/>
                    </a:lnTo>
                    <a:lnTo>
                      <a:pt x="37165" y="50210"/>
                    </a:lnTo>
                    <a:lnTo>
                      <a:pt x="38615" y="50428"/>
                    </a:lnTo>
                    <a:lnTo>
                      <a:pt x="40091" y="50647"/>
                    </a:lnTo>
                    <a:lnTo>
                      <a:pt x="41541" y="50811"/>
                    </a:lnTo>
                    <a:lnTo>
                      <a:pt x="42990" y="50975"/>
                    </a:lnTo>
                    <a:lnTo>
                      <a:pt x="44412" y="51139"/>
                    </a:lnTo>
                    <a:lnTo>
                      <a:pt x="47229" y="51358"/>
                    </a:lnTo>
                    <a:lnTo>
                      <a:pt x="49936" y="51550"/>
                    </a:lnTo>
                    <a:lnTo>
                      <a:pt x="52534" y="51659"/>
                    </a:lnTo>
                    <a:lnTo>
                      <a:pt x="54996" y="51741"/>
                    </a:lnTo>
                    <a:lnTo>
                      <a:pt x="57293" y="51768"/>
                    </a:lnTo>
                    <a:lnTo>
                      <a:pt x="59426" y="51768"/>
                    </a:lnTo>
                    <a:lnTo>
                      <a:pt x="61340" y="51741"/>
                    </a:lnTo>
                    <a:lnTo>
                      <a:pt x="63008" y="51714"/>
                    </a:lnTo>
                    <a:lnTo>
                      <a:pt x="64458" y="51659"/>
                    </a:lnTo>
                    <a:lnTo>
                      <a:pt x="66454" y="51550"/>
                    </a:lnTo>
                    <a:lnTo>
                      <a:pt x="67165" y="51522"/>
                    </a:lnTo>
                    <a:lnTo>
                      <a:pt x="66892" y="50866"/>
                    </a:lnTo>
                    <a:lnTo>
                      <a:pt x="66591" y="50210"/>
                    </a:lnTo>
                    <a:lnTo>
                      <a:pt x="66235" y="49499"/>
                    </a:lnTo>
                    <a:lnTo>
                      <a:pt x="65852" y="48788"/>
                    </a:lnTo>
                    <a:lnTo>
                      <a:pt x="65415" y="48049"/>
                    </a:lnTo>
                    <a:lnTo>
                      <a:pt x="64950" y="47284"/>
                    </a:lnTo>
                    <a:lnTo>
                      <a:pt x="64458" y="46490"/>
                    </a:lnTo>
                    <a:lnTo>
                      <a:pt x="63938" y="45697"/>
                    </a:lnTo>
                    <a:lnTo>
                      <a:pt x="63364" y="44877"/>
                    </a:lnTo>
                    <a:lnTo>
                      <a:pt x="62762" y="44057"/>
                    </a:lnTo>
                    <a:lnTo>
                      <a:pt x="62133" y="43181"/>
                    </a:lnTo>
                    <a:lnTo>
                      <a:pt x="61449" y="42334"/>
                    </a:lnTo>
                    <a:lnTo>
                      <a:pt x="60027" y="40556"/>
                    </a:lnTo>
                    <a:lnTo>
                      <a:pt x="58469" y="38724"/>
                    </a:lnTo>
                    <a:lnTo>
                      <a:pt x="56800" y="36837"/>
                    </a:lnTo>
                    <a:lnTo>
                      <a:pt x="55023" y="34950"/>
                    </a:lnTo>
                    <a:lnTo>
                      <a:pt x="53136" y="33008"/>
                    </a:lnTo>
                    <a:lnTo>
                      <a:pt x="51167" y="31067"/>
                    </a:lnTo>
                    <a:lnTo>
                      <a:pt x="49089" y="29098"/>
                    </a:lnTo>
                    <a:lnTo>
                      <a:pt x="46928" y="27129"/>
                    </a:lnTo>
                    <a:lnTo>
                      <a:pt x="44686" y="25160"/>
                    </a:lnTo>
                    <a:lnTo>
                      <a:pt x="42389" y="23218"/>
                    </a:lnTo>
                    <a:lnTo>
                      <a:pt x="39982" y="21304"/>
                    </a:lnTo>
                    <a:lnTo>
                      <a:pt x="37548" y="19389"/>
                    </a:lnTo>
                    <a:lnTo>
                      <a:pt x="35060" y="17530"/>
                    </a:lnTo>
                    <a:lnTo>
                      <a:pt x="33774" y="16600"/>
                    </a:lnTo>
                    <a:lnTo>
                      <a:pt x="32489" y="15698"/>
                    </a:lnTo>
                    <a:lnTo>
                      <a:pt x="31204" y="14795"/>
                    </a:lnTo>
                    <a:lnTo>
                      <a:pt x="29891" y="13920"/>
                    </a:lnTo>
                    <a:lnTo>
                      <a:pt x="28578" y="13072"/>
                    </a:lnTo>
                    <a:lnTo>
                      <a:pt x="27266" y="12225"/>
                    </a:lnTo>
                    <a:lnTo>
                      <a:pt x="25926" y="11377"/>
                    </a:lnTo>
                    <a:lnTo>
                      <a:pt x="24586" y="10556"/>
                    </a:lnTo>
                    <a:lnTo>
                      <a:pt x="23246" y="9763"/>
                    </a:lnTo>
                    <a:lnTo>
                      <a:pt x="21878" y="8998"/>
                    </a:lnTo>
                    <a:lnTo>
                      <a:pt x="20538" y="8232"/>
                    </a:lnTo>
                    <a:lnTo>
                      <a:pt x="19171" y="7493"/>
                    </a:lnTo>
                    <a:lnTo>
                      <a:pt x="17803" y="6782"/>
                    </a:lnTo>
                    <a:lnTo>
                      <a:pt x="16436" y="6099"/>
                    </a:lnTo>
                    <a:lnTo>
                      <a:pt x="15069" y="5415"/>
                    </a:lnTo>
                    <a:lnTo>
                      <a:pt x="13674" y="4786"/>
                    </a:lnTo>
                    <a:lnTo>
                      <a:pt x="12307" y="4184"/>
                    </a:lnTo>
                    <a:lnTo>
                      <a:pt x="10939" y="3583"/>
                    </a:lnTo>
                    <a:lnTo>
                      <a:pt x="9545" y="3036"/>
                    </a:lnTo>
                    <a:lnTo>
                      <a:pt x="8177" y="2489"/>
                    </a:lnTo>
                    <a:lnTo>
                      <a:pt x="6810" y="1997"/>
                    </a:lnTo>
                    <a:lnTo>
                      <a:pt x="5443" y="1532"/>
                    </a:lnTo>
                    <a:lnTo>
                      <a:pt x="4075" y="1094"/>
                    </a:lnTo>
                    <a:lnTo>
                      <a:pt x="2708" y="684"/>
                    </a:lnTo>
                    <a:lnTo>
                      <a:pt x="1341" y="3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19;p23"/>
              <p:cNvSpPr/>
              <p:nvPr/>
            </p:nvSpPr>
            <p:spPr>
              <a:xfrm>
                <a:off x="3592225" y="1612850"/>
                <a:ext cx="2016200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80648" h="44303" extrusionOk="0">
                    <a:moveTo>
                      <a:pt x="32462" y="1"/>
                    </a:moveTo>
                    <a:lnTo>
                      <a:pt x="30520" y="28"/>
                    </a:lnTo>
                    <a:lnTo>
                      <a:pt x="28579" y="83"/>
                    </a:lnTo>
                    <a:lnTo>
                      <a:pt x="26610" y="192"/>
                    </a:lnTo>
                    <a:lnTo>
                      <a:pt x="24668" y="356"/>
                    </a:lnTo>
                    <a:lnTo>
                      <a:pt x="22726" y="548"/>
                    </a:lnTo>
                    <a:lnTo>
                      <a:pt x="20785" y="794"/>
                    </a:lnTo>
                    <a:lnTo>
                      <a:pt x="18898" y="1094"/>
                    </a:lnTo>
                    <a:lnTo>
                      <a:pt x="17011" y="1423"/>
                    </a:lnTo>
                    <a:lnTo>
                      <a:pt x="15151" y="1805"/>
                    </a:lnTo>
                    <a:lnTo>
                      <a:pt x="13346" y="2216"/>
                    </a:lnTo>
                    <a:lnTo>
                      <a:pt x="11596" y="2681"/>
                    </a:lnTo>
                    <a:lnTo>
                      <a:pt x="9873" y="3200"/>
                    </a:lnTo>
                    <a:lnTo>
                      <a:pt x="8232" y="3747"/>
                    </a:lnTo>
                    <a:lnTo>
                      <a:pt x="7439" y="4048"/>
                    </a:lnTo>
                    <a:lnTo>
                      <a:pt x="6646" y="4349"/>
                    </a:lnTo>
                    <a:lnTo>
                      <a:pt x="5881" y="4677"/>
                    </a:lnTo>
                    <a:lnTo>
                      <a:pt x="5142" y="5005"/>
                    </a:lnTo>
                    <a:lnTo>
                      <a:pt x="4923" y="5087"/>
                    </a:lnTo>
                    <a:lnTo>
                      <a:pt x="4732" y="5197"/>
                    </a:lnTo>
                    <a:lnTo>
                      <a:pt x="4541" y="5361"/>
                    </a:lnTo>
                    <a:lnTo>
                      <a:pt x="4322" y="5552"/>
                    </a:lnTo>
                    <a:lnTo>
                      <a:pt x="4130" y="5771"/>
                    </a:lnTo>
                    <a:lnTo>
                      <a:pt x="3966" y="6017"/>
                    </a:lnTo>
                    <a:lnTo>
                      <a:pt x="3775" y="6290"/>
                    </a:lnTo>
                    <a:lnTo>
                      <a:pt x="3583" y="6591"/>
                    </a:lnTo>
                    <a:lnTo>
                      <a:pt x="3228" y="7302"/>
                    </a:lnTo>
                    <a:lnTo>
                      <a:pt x="2900" y="8095"/>
                    </a:lnTo>
                    <a:lnTo>
                      <a:pt x="2572" y="8998"/>
                    </a:lnTo>
                    <a:lnTo>
                      <a:pt x="2271" y="9982"/>
                    </a:lnTo>
                    <a:lnTo>
                      <a:pt x="1997" y="11049"/>
                    </a:lnTo>
                    <a:lnTo>
                      <a:pt x="1724" y="12170"/>
                    </a:lnTo>
                    <a:lnTo>
                      <a:pt x="1478" y="13373"/>
                    </a:lnTo>
                    <a:lnTo>
                      <a:pt x="1232" y="14631"/>
                    </a:lnTo>
                    <a:lnTo>
                      <a:pt x="1013" y="15944"/>
                    </a:lnTo>
                    <a:lnTo>
                      <a:pt x="821" y="17284"/>
                    </a:lnTo>
                    <a:lnTo>
                      <a:pt x="657" y="18651"/>
                    </a:lnTo>
                    <a:lnTo>
                      <a:pt x="493" y="20073"/>
                    </a:lnTo>
                    <a:lnTo>
                      <a:pt x="356" y="21468"/>
                    </a:lnTo>
                    <a:lnTo>
                      <a:pt x="247" y="22890"/>
                    </a:lnTo>
                    <a:lnTo>
                      <a:pt x="138" y="24340"/>
                    </a:lnTo>
                    <a:lnTo>
                      <a:pt x="83" y="25734"/>
                    </a:lnTo>
                    <a:lnTo>
                      <a:pt x="28" y="27129"/>
                    </a:lnTo>
                    <a:lnTo>
                      <a:pt x="1" y="28524"/>
                    </a:lnTo>
                    <a:lnTo>
                      <a:pt x="1" y="29864"/>
                    </a:lnTo>
                    <a:lnTo>
                      <a:pt x="1" y="31149"/>
                    </a:lnTo>
                    <a:lnTo>
                      <a:pt x="56" y="32407"/>
                    </a:lnTo>
                    <a:lnTo>
                      <a:pt x="110" y="33610"/>
                    </a:lnTo>
                    <a:lnTo>
                      <a:pt x="220" y="34731"/>
                    </a:lnTo>
                    <a:lnTo>
                      <a:pt x="329" y="35798"/>
                    </a:lnTo>
                    <a:lnTo>
                      <a:pt x="466" y="36755"/>
                    </a:lnTo>
                    <a:lnTo>
                      <a:pt x="630" y="37658"/>
                    </a:lnTo>
                    <a:lnTo>
                      <a:pt x="821" y="38451"/>
                    </a:lnTo>
                    <a:lnTo>
                      <a:pt x="1067" y="39134"/>
                    </a:lnTo>
                    <a:lnTo>
                      <a:pt x="16491" y="40119"/>
                    </a:lnTo>
                    <a:lnTo>
                      <a:pt x="43510" y="41869"/>
                    </a:lnTo>
                    <a:lnTo>
                      <a:pt x="80648" y="44303"/>
                    </a:lnTo>
                    <a:lnTo>
                      <a:pt x="80183" y="43318"/>
                    </a:lnTo>
                    <a:lnTo>
                      <a:pt x="78843" y="40556"/>
                    </a:lnTo>
                    <a:lnTo>
                      <a:pt x="77858" y="38615"/>
                    </a:lnTo>
                    <a:lnTo>
                      <a:pt x="76710" y="36372"/>
                    </a:lnTo>
                    <a:lnTo>
                      <a:pt x="75370" y="33856"/>
                    </a:lnTo>
                    <a:lnTo>
                      <a:pt x="73866" y="31122"/>
                    </a:lnTo>
                    <a:lnTo>
                      <a:pt x="72225" y="28195"/>
                    </a:lnTo>
                    <a:lnTo>
                      <a:pt x="70447" y="25133"/>
                    </a:lnTo>
                    <a:lnTo>
                      <a:pt x="69490" y="23574"/>
                    </a:lnTo>
                    <a:lnTo>
                      <a:pt x="68505" y="21988"/>
                    </a:lnTo>
                    <a:lnTo>
                      <a:pt x="67494" y="20374"/>
                    </a:lnTo>
                    <a:lnTo>
                      <a:pt x="66482" y="18761"/>
                    </a:lnTo>
                    <a:lnTo>
                      <a:pt x="65415" y="17147"/>
                    </a:lnTo>
                    <a:lnTo>
                      <a:pt x="64321" y="15534"/>
                    </a:lnTo>
                    <a:lnTo>
                      <a:pt x="63200" y="13920"/>
                    </a:lnTo>
                    <a:lnTo>
                      <a:pt x="62079" y="12334"/>
                    </a:lnTo>
                    <a:lnTo>
                      <a:pt x="60903" y="10748"/>
                    </a:lnTo>
                    <a:lnTo>
                      <a:pt x="59727" y="9189"/>
                    </a:lnTo>
                    <a:lnTo>
                      <a:pt x="58524" y="7685"/>
                    </a:lnTo>
                    <a:lnTo>
                      <a:pt x="57321" y="6181"/>
                    </a:lnTo>
                    <a:lnTo>
                      <a:pt x="56965" y="5826"/>
                    </a:lnTo>
                    <a:lnTo>
                      <a:pt x="56582" y="5497"/>
                    </a:lnTo>
                    <a:lnTo>
                      <a:pt x="56145" y="5142"/>
                    </a:lnTo>
                    <a:lnTo>
                      <a:pt x="55707" y="4841"/>
                    </a:lnTo>
                    <a:lnTo>
                      <a:pt x="55215" y="4513"/>
                    </a:lnTo>
                    <a:lnTo>
                      <a:pt x="54723" y="4212"/>
                    </a:lnTo>
                    <a:lnTo>
                      <a:pt x="54176" y="3911"/>
                    </a:lnTo>
                    <a:lnTo>
                      <a:pt x="53629" y="3638"/>
                    </a:lnTo>
                    <a:lnTo>
                      <a:pt x="53027" y="3364"/>
                    </a:lnTo>
                    <a:lnTo>
                      <a:pt x="52425" y="3091"/>
                    </a:lnTo>
                    <a:lnTo>
                      <a:pt x="51796" y="2845"/>
                    </a:lnTo>
                    <a:lnTo>
                      <a:pt x="51140" y="2626"/>
                    </a:lnTo>
                    <a:lnTo>
                      <a:pt x="50456" y="2380"/>
                    </a:lnTo>
                    <a:lnTo>
                      <a:pt x="49745" y="2161"/>
                    </a:lnTo>
                    <a:lnTo>
                      <a:pt x="48296" y="1751"/>
                    </a:lnTo>
                    <a:lnTo>
                      <a:pt x="46737" y="1395"/>
                    </a:lnTo>
                    <a:lnTo>
                      <a:pt x="45151" y="1067"/>
                    </a:lnTo>
                    <a:lnTo>
                      <a:pt x="43456" y="794"/>
                    </a:lnTo>
                    <a:lnTo>
                      <a:pt x="41733" y="548"/>
                    </a:lnTo>
                    <a:lnTo>
                      <a:pt x="39955" y="356"/>
                    </a:lnTo>
                    <a:lnTo>
                      <a:pt x="38123" y="192"/>
                    </a:lnTo>
                    <a:lnTo>
                      <a:pt x="36263" y="83"/>
                    </a:lnTo>
                    <a:lnTo>
                      <a:pt x="34376" y="28"/>
                    </a:lnTo>
                    <a:lnTo>
                      <a:pt x="3246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20;p23"/>
              <p:cNvSpPr/>
              <p:nvPr/>
            </p:nvSpPr>
            <p:spPr>
              <a:xfrm>
                <a:off x="6607950" y="2929625"/>
                <a:ext cx="56610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16245" extrusionOk="0">
                    <a:moveTo>
                      <a:pt x="4676" y="0"/>
                    </a:moveTo>
                    <a:lnTo>
                      <a:pt x="3938" y="27"/>
                    </a:lnTo>
                    <a:lnTo>
                      <a:pt x="3254" y="82"/>
                    </a:lnTo>
                    <a:lnTo>
                      <a:pt x="2653" y="192"/>
                    </a:lnTo>
                    <a:lnTo>
                      <a:pt x="2133" y="356"/>
                    </a:lnTo>
                    <a:lnTo>
                      <a:pt x="1887" y="438"/>
                    </a:lnTo>
                    <a:lnTo>
                      <a:pt x="1668" y="547"/>
                    </a:lnTo>
                    <a:lnTo>
                      <a:pt x="1449" y="656"/>
                    </a:lnTo>
                    <a:lnTo>
                      <a:pt x="1258" y="793"/>
                    </a:lnTo>
                    <a:lnTo>
                      <a:pt x="1094" y="930"/>
                    </a:lnTo>
                    <a:lnTo>
                      <a:pt x="930" y="1094"/>
                    </a:lnTo>
                    <a:lnTo>
                      <a:pt x="656" y="1395"/>
                    </a:lnTo>
                    <a:lnTo>
                      <a:pt x="410" y="1750"/>
                    </a:lnTo>
                    <a:lnTo>
                      <a:pt x="246" y="2106"/>
                    </a:lnTo>
                    <a:lnTo>
                      <a:pt x="137" y="2516"/>
                    </a:lnTo>
                    <a:lnTo>
                      <a:pt x="55" y="2926"/>
                    </a:lnTo>
                    <a:lnTo>
                      <a:pt x="0" y="3364"/>
                    </a:lnTo>
                    <a:lnTo>
                      <a:pt x="0" y="3801"/>
                    </a:lnTo>
                    <a:lnTo>
                      <a:pt x="55" y="4266"/>
                    </a:lnTo>
                    <a:lnTo>
                      <a:pt x="109" y="4704"/>
                    </a:lnTo>
                    <a:lnTo>
                      <a:pt x="219" y="5169"/>
                    </a:lnTo>
                    <a:lnTo>
                      <a:pt x="356" y="5634"/>
                    </a:lnTo>
                    <a:lnTo>
                      <a:pt x="492" y="6071"/>
                    </a:lnTo>
                    <a:lnTo>
                      <a:pt x="656" y="6509"/>
                    </a:lnTo>
                    <a:lnTo>
                      <a:pt x="848" y="6946"/>
                    </a:lnTo>
                    <a:lnTo>
                      <a:pt x="1039" y="7356"/>
                    </a:lnTo>
                    <a:lnTo>
                      <a:pt x="1258" y="7739"/>
                    </a:lnTo>
                    <a:lnTo>
                      <a:pt x="1477" y="8095"/>
                    </a:lnTo>
                    <a:lnTo>
                      <a:pt x="1696" y="8450"/>
                    </a:lnTo>
                    <a:lnTo>
                      <a:pt x="1914" y="8751"/>
                    </a:lnTo>
                    <a:lnTo>
                      <a:pt x="2133" y="9025"/>
                    </a:lnTo>
                    <a:lnTo>
                      <a:pt x="2352" y="9243"/>
                    </a:lnTo>
                    <a:lnTo>
                      <a:pt x="2817" y="9681"/>
                    </a:lnTo>
                    <a:lnTo>
                      <a:pt x="3391" y="10201"/>
                    </a:lnTo>
                    <a:lnTo>
                      <a:pt x="4102" y="10748"/>
                    </a:lnTo>
                    <a:lnTo>
                      <a:pt x="4923" y="11349"/>
                    </a:lnTo>
                    <a:lnTo>
                      <a:pt x="5825" y="11978"/>
                    </a:lnTo>
                    <a:lnTo>
                      <a:pt x="6837" y="12607"/>
                    </a:lnTo>
                    <a:lnTo>
                      <a:pt x="7958" y="13209"/>
                    </a:lnTo>
                    <a:lnTo>
                      <a:pt x="9161" y="13838"/>
                    </a:lnTo>
                    <a:lnTo>
                      <a:pt x="9790" y="14111"/>
                    </a:lnTo>
                    <a:lnTo>
                      <a:pt x="10419" y="14385"/>
                    </a:lnTo>
                    <a:lnTo>
                      <a:pt x="11103" y="14658"/>
                    </a:lnTo>
                    <a:lnTo>
                      <a:pt x="11787" y="14904"/>
                    </a:lnTo>
                    <a:lnTo>
                      <a:pt x="12470" y="15150"/>
                    </a:lnTo>
                    <a:lnTo>
                      <a:pt x="13209" y="15369"/>
                    </a:lnTo>
                    <a:lnTo>
                      <a:pt x="13947" y="15561"/>
                    </a:lnTo>
                    <a:lnTo>
                      <a:pt x="14685" y="15752"/>
                    </a:lnTo>
                    <a:lnTo>
                      <a:pt x="15451" y="15889"/>
                    </a:lnTo>
                    <a:lnTo>
                      <a:pt x="16217" y="16026"/>
                    </a:lnTo>
                    <a:lnTo>
                      <a:pt x="17010" y="16108"/>
                    </a:lnTo>
                    <a:lnTo>
                      <a:pt x="17803" y="16190"/>
                    </a:lnTo>
                    <a:lnTo>
                      <a:pt x="18623" y="16217"/>
                    </a:lnTo>
                    <a:lnTo>
                      <a:pt x="19444" y="16244"/>
                    </a:lnTo>
                    <a:lnTo>
                      <a:pt x="20292" y="16217"/>
                    </a:lnTo>
                    <a:lnTo>
                      <a:pt x="21112" y="16135"/>
                    </a:lnTo>
                    <a:lnTo>
                      <a:pt x="21331" y="16108"/>
                    </a:lnTo>
                    <a:lnTo>
                      <a:pt x="21522" y="16053"/>
                    </a:lnTo>
                    <a:lnTo>
                      <a:pt x="21686" y="15971"/>
                    </a:lnTo>
                    <a:lnTo>
                      <a:pt x="21850" y="15889"/>
                    </a:lnTo>
                    <a:lnTo>
                      <a:pt x="22015" y="15779"/>
                    </a:lnTo>
                    <a:lnTo>
                      <a:pt x="22151" y="15643"/>
                    </a:lnTo>
                    <a:lnTo>
                      <a:pt x="22288" y="15506"/>
                    </a:lnTo>
                    <a:lnTo>
                      <a:pt x="22397" y="15342"/>
                    </a:lnTo>
                    <a:lnTo>
                      <a:pt x="22479" y="15178"/>
                    </a:lnTo>
                    <a:lnTo>
                      <a:pt x="22534" y="15014"/>
                    </a:lnTo>
                    <a:lnTo>
                      <a:pt x="22589" y="14822"/>
                    </a:lnTo>
                    <a:lnTo>
                      <a:pt x="22616" y="14631"/>
                    </a:lnTo>
                    <a:lnTo>
                      <a:pt x="22643" y="14439"/>
                    </a:lnTo>
                    <a:lnTo>
                      <a:pt x="22616" y="14248"/>
                    </a:lnTo>
                    <a:lnTo>
                      <a:pt x="22589" y="14057"/>
                    </a:lnTo>
                    <a:lnTo>
                      <a:pt x="22534" y="13838"/>
                    </a:lnTo>
                    <a:lnTo>
                      <a:pt x="22261" y="13127"/>
                    </a:lnTo>
                    <a:lnTo>
                      <a:pt x="21932" y="12361"/>
                    </a:lnTo>
                    <a:lnTo>
                      <a:pt x="21550" y="11486"/>
                    </a:lnTo>
                    <a:lnTo>
                      <a:pt x="21085" y="10611"/>
                    </a:lnTo>
                    <a:lnTo>
                      <a:pt x="20538" y="9654"/>
                    </a:lnTo>
                    <a:lnTo>
                      <a:pt x="19936" y="8697"/>
                    </a:lnTo>
                    <a:lnTo>
                      <a:pt x="19608" y="8204"/>
                    </a:lnTo>
                    <a:lnTo>
                      <a:pt x="19225" y="7739"/>
                    </a:lnTo>
                    <a:lnTo>
                      <a:pt x="18842" y="7247"/>
                    </a:lnTo>
                    <a:lnTo>
                      <a:pt x="18459" y="6755"/>
                    </a:lnTo>
                    <a:lnTo>
                      <a:pt x="18022" y="6290"/>
                    </a:lnTo>
                    <a:lnTo>
                      <a:pt x="17584" y="5798"/>
                    </a:lnTo>
                    <a:lnTo>
                      <a:pt x="17092" y="5333"/>
                    </a:lnTo>
                    <a:lnTo>
                      <a:pt x="16600" y="4868"/>
                    </a:lnTo>
                    <a:lnTo>
                      <a:pt x="16080" y="4430"/>
                    </a:lnTo>
                    <a:lnTo>
                      <a:pt x="15533" y="3993"/>
                    </a:lnTo>
                    <a:lnTo>
                      <a:pt x="14959" y="3555"/>
                    </a:lnTo>
                    <a:lnTo>
                      <a:pt x="14357" y="3145"/>
                    </a:lnTo>
                    <a:lnTo>
                      <a:pt x="13728" y="2762"/>
                    </a:lnTo>
                    <a:lnTo>
                      <a:pt x="13072" y="2379"/>
                    </a:lnTo>
                    <a:lnTo>
                      <a:pt x="12388" y="2024"/>
                    </a:lnTo>
                    <a:lnTo>
                      <a:pt x="11677" y="1696"/>
                    </a:lnTo>
                    <a:lnTo>
                      <a:pt x="10939" y="1395"/>
                    </a:lnTo>
                    <a:lnTo>
                      <a:pt x="10173" y="1094"/>
                    </a:lnTo>
                    <a:lnTo>
                      <a:pt x="9353" y="848"/>
                    </a:lnTo>
                    <a:lnTo>
                      <a:pt x="8532" y="629"/>
                    </a:lnTo>
                    <a:lnTo>
                      <a:pt x="7438" y="356"/>
                    </a:lnTo>
                    <a:lnTo>
                      <a:pt x="6427" y="192"/>
                    </a:lnTo>
                    <a:lnTo>
                      <a:pt x="5524" y="55"/>
                    </a:lnTo>
                    <a:lnTo>
                      <a:pt x="467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21;p23"/>
              <p:cNvSpPr/>
              <p:nvPr/>
            </p:nvSpPr>
            <p:spPr>
              <a:xfrm>
                <a:off x="6642125" y="3006200"/>
                <a:ext cx="311100" cy="223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8943" extrusionOk="0">
                    <a:moveTo>
                      <a:pt x="2161" y="0"/>
                    </a:moveTo>
                    <a:lnTo>
                      <a:pt x="1778" y="27"/>
                    </a:lnTo>
                    <a:lnTo>
                      <a:pt x="1450" y="109"/>
                    </a:lnTo>
                    <a:lnTo>
                      <a:pt x="1149" y="191"/>
                    </a:lnTo>
                    <a:lnTo>
                      <a:pt x="903" y="301"/>
                    </a:lnTo>
                    <a:lnTo>
                      <a:pt x="684" y="438"/>
                    </a:lnTo>
                    <a:lnTo>
                      <a:pt x="493" y="602"/>
                    </a:lnTo>
                    <a:lnTo>
                      <a:pt x="329" y="766"/>
                    </a:lnTo>
                    <a:lnTo>
                      <a:pt x="219" y="957"/>
                    </a:lnTo>
                    <a:lnTo>
                      <a:pt x="110" y="1176"/>
                    </a:lnTo>
                    <a:lnTo>
                      <a:pt x="55" y="1395"/>
                    </a:lnTo>
                    <a:lnTo>
                      <a:pt x="0" y="1613"/>
                    </a:lnTo>
                    <a:lnTo>
                      <a:pt x="0" y="1860"/>
                    </a:lnTo>
                    <a:lnTo>
                      <a:pt x="0" y="2106"/>
                    </a:lnTo>
                    <a:lnTo>
                      <a:pt x="0" y="2352"/>
                    </a:lnTo>
                    <a:lnTo>
                      <a:pt x="55" y="2598"/>
                    </a:lnTo>
                    <a:lnTo>
                      <a:pt x="165" y="3090"/>
                    </a:lnTo>
                    <a:lnTo>
                      <a:pt x="356" y="3582"/>
                    </a:lnTo>
                    <a:lnTo>
                      <a:pt x="575" y="4047"/>
                    </a:lnTo>
                    <a:lnTo>
                      <a:pt x="794" y="4458"/>
                    </a:lnTo>
                    <a:lnTo>
                      <a:pt x="1040" y="4813"/>
                    </a:lnTo>
                    <a:lnTo>
                      <a:pt x="1286" y="5087"/>
                    </a:lnTo>
                    <a:lnTo>
                      <a:pt x="1532" y="5333"/>
                    </a:lnTo>
                    <a:lnTo>
                      <a:pt x="1860" y="5606"/>
                    </a:lnTo>
                    <a:lnTo>
                      <a:pt x="2243" y="5934"/>
                    </a:lnTo>
                    <a:lnTo>
                      <a:pt x="2680" y="6262"/>
                    </a:lnTo>
                    <a:lnTo>
                      <a:pt x="3200" y="6591"/>
                    </a:lnTo>
                    <a:lnTo>
                      <a:pt x="3747" y="6946"/>
                    </a:lnTo>
                    <a:lnTo>
                      <a:pt x="4376" y="7274"/>
                    </a:lnTo>
                    <a:lnTo>
                      <a:pt x="5032" y="7630"/>
                    </a:lnTo>
                    <a:lnTo>
                      <a:pt x="5743" y="7931"/>
                    </a:lnTo>
                    <a:lnTo>
                      <a:pt x="6482" y="8204"/>
                    </a:lnTo>
                    <a:lnTo>
                      <a:pt x="7247" y="8478"/>
                    </a:lnTo>
                    <a:lnTo>
                      <a:pt x="8068" y="8669"/>
                    </a:lnTo>
                    <a:lnTo>
                      <a:pt x="8916" y="8833"/>
                    </a:lnTo>
                    <a:lnTo>
                      <a:pt x="9353" y="8888"/>
                    </a:lnTo>
                    <a:lnTo>
                      <a:pt x="9791" y="8915"/>
                    </a:lnTo>
                    <a:lnTo>
                      <a:pt x="10256" y="8943"/>
                    </a:lnTo>
                    <a:lnTo>
                      <a:pt x="11158" y="8943"/>
                    </a:lnTo>
                    <a:lnTo>
                      <a:pt x="11623" y="8888"/>
                    </a:lnTo>
                    <a:lnTo>
                      <a:pt x="11842" y="8860"/>
                    </a:lnTo>
                    <a:lnTo>
                      <a:pt x="12033" y="8751"/>
                    </a:lnTo>
                    <a:lnTo>
                      <a:pt x="12197" y="8614"/>
                    </a:lnTo>
                    <a:lnTo>
                      <a:pt x="12334" y="8450"/>
                    </a:lnTo>
                    <a:lnTo>
                      <a:pt x="12416" y="8259"/>
                    </a:lnTo>
                    <a:lnTo>
                      <a:pt x="12443" y="8067"/>
                    </a:lnTo>
                    <a:lnTo>
                      <a:pt x="12443" y="7849"/>
                    </a:lnTo>
                    <a:lnTo>
                      <a:pt x="12416" y="7630"/>
                    </a:lnTo>
                    <a:lnTo>
                      <a:pt x="12252" y="7247"/>
                    </a:lnTo>
                    <a:lnTo>
                      <a:pt x="12088" y="6809"/>
                    </a:lnTo>
                    <a:lnTo>
                      <a:pt x="11869" y="6345"/>
                    </a:lnTo>
                    <a:lnTo>
                      <a:pt x="11596" y="5852"/>
                    </a:lnTo>
                    <a:lnTo>
                      <a:pt x="11322" y="5333"/>
                    </a:lnTo>
                    <a:lnTo>
                      <a:pt x="10967" y="4786"/>
                    </a:lnTo>
                    <a:lnTo>
                      <a:pt x="10584" y="4266"/>
                    </a:lnTo>
                    <a:lnTo>
                      <a:pt x="10146" y="3719"/>
                    </a:lnTo>
                    <a:lnTo>
                      <a:pt x="9681" y="3200"/>
                    </a:lnTo>
                    <a:lnTo>
                      <a:pt x="9134" y="2680"/>
                    </a:lnTo>
                    <a:lnTo>
                      <a:pt x="8560" y="2188"/>
                    </a:lnTo>
                    <a:lnTo>
                      <a:pt x="7904" y="1750"/>
                    </a:lnTo>
                    <a:lnTo>
                      <a:pt x="7548" y="1531"/>
                    </a:lnTo>
                    <a:lnTo>
                      <a:pt x="7193" y="1313"/>
                    </a:lnTo>
                    <a:lnTo>
                      <a:pt x="6810" y="1121"/>
                    </a:lnTo>
                    <a:lnTo>
                      <a:pt x="6427" y="930"/>
                    </a:lnTo>
                    <a:lnTo>
                      <a:pt x="6017" y="766"/>
                    </a:lnTo>
                    <a:lnTo>
                      <a:pt x="5579" y="602"/>
                    </a:lnTo>
                    <a:lnTo>
                      <a:pt x="5142" y="465"/>
                    </a:lnTo>
                    <a:lnTo>
                      <a:pt x="4677" y="328"/>
                    </a:lnTo>
                    <a:lnTo>
                      <a:pt x="4075" y="191"/>
                    </a:lnTo>
                    <a:lnTo>
                      <a:pt x="3528" y="109"/>
                    </a:lnTo>
                    <a:lnTo>
                      <a:pt x="3036" y="27"/>
                    </a:lnTo>
                    <a:lnTo>
                      <a:pt x="2571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22;p23"/>
              <p:cNvSpPr/>
              <p:nvPr/>
            </p:nvSpPr>
            <p:spPr>
              <a:xfrm>
                <a:off x="7132325" y="3533975"/>
                <a:ext cx="249550" cy="409550"/>
              </a:xfrm>
              <a:custGeom>
                <a:avLst/>
                <a:gdLst/>
                <a:ahLst/>
                <a:cxnLst/>
                <a:rect l="l" t="t" r="r" b="b"/>
                <a:pathLst>
                  <a:path w="9982" h="16382" extrusionOk="0">
                    <a:moveTo>
                      <a:pt x="3856" y="1"/>
                    </a:moveTo>
                    <a:lnTo>
                      <a:pt x="3227" y="56"/>
                    </a:lnTo>
                    <a:lnTo>
                      <a:pt x="2653" y="110"/>
                    </a:lnTo>
                    <a:lnTo>
                      <a:pt x="2106" y="220"/>
                    </a:lnTo>
                    <a:lnTo>
                      <a:pt x="1641" y="329"/>
                    </a:lnTo>
                    <a:lnTo>
                      <a:pt x="1231" y="521"/>
                    </a:lnTo>
                    <a:lnTo>
                      <a:pt x="1040" y="603"/>
                    </a:lnTo>
                    <a:lnTo>
                      <a:pt x="903" y="712"/>
                    </a:lnTo>
                    <a:lnTo>
                      <a:pt x="766" y="849"/>
                    </a:lnTo>
                    <a:lnTo>
                      <a:pt x="629" y="958"/>
                    </a:lnTo>
                    <a:lnTo>
                      <a:pt x="493" y="1204"/>
                    </a:lnTo>
                    <a:lnTo>
                      <a:pt x="356" y="1478"/>
                    </a:lnTo>
                    <a:lnTo>
                      <a:pt x="246" y="1806"/>
                    </a:lnTo>
                    <a:lnTo>
                      <a:pt x="164" y="2189"/>
                    </a:lnTo>
                    <a:lnTo>
                      <a:pt x="110" y="2599"/>
                    </a:lnTo>
                    <a:lnTo>
                      <a:pt x="55" y="3064"/>
                    </a:lnTo>
                    <a:lnTo>
                      <a:pt x="28" y="3556"/>
                    </a:lnTo>
                    <a:lnTo>
                      <a:pt x="0" y="4048"/>
                    </a:lnTo>
                    <a:lnTo>
                      <a:pt x="0" y="4595"/>
                    </a:lnTo>
                    <a:lnTo>
                      <a:pt x="28" y="5170"/>
                    </a:lnTo>
                    <a:lnTo>
                      <a:pt x="137" y="6346"/>
                    </a:lnTo>
                    <a:lnTo>
                      <a:pt x="301" y="7549"/>
                    </a:lnTo>
                    <a:lnTo>
                      <a:pt x="547" y="8779"/>
                    </a:lnTo>
                    <a:lnTo>
                      <a:pt x="684" y="9408"/>
                    </a:lnTo>
                    <a:lnTo>
                      <a:pt x="848" y="10010"/>
                    </a:lnTo>
                    <a:lnTo>
                      <a:pt x="1012" y="10612"/>
                    </a:lnTo>
                    <a:lnTo>
                      <a:pt x="1204" y="11186"/>
                    </a:lnTo>
                    <a:lnTo>
                      <a:pt x="1395" y="11733"/>
                    </a:lnTo>
                    <a:lnTo>
                      <a:pt x="1614" y="12280"/>
                    </a:lnTo>
                    <a:lnTo>
                      <a:pt x="1860" y="12799"/>
                    </a:lnTo>
                    <a:lnTo>
                      <a:pt x="2106" y="13292"/>
                    </a:lnTo>
                    <a:lnTo>
                      <a:pt x="2352" y="13729"/>
                    </a:lnTo>
                    <a:lnTo>
                      <a:pt x="2626" y="14139"/>
                    </a:lnTo>
                    <a:lnTo>
                      <a:pt x="2926" y="14522"/>
                    </a:lnTo>
                    <a:lnTo>
                      <a:pt x="3200" y="14850"/>
                    </a:lnTo>
                    <a:lnTo>
                      <a:pt x="3528" y="15151"/>
                    </a:lnTo>
                    <a:lnTo>
                      <a:pt x="3856" y="15370"/>
                    </a:lnTo>
                    <a:lnTo>
                      <a:pt x="4184" y="15561"/>
                    </a:lnTo>
                    <a:lnTo>
                      <a:pt x="4513" y="15671"/>
                    </a:lnTo>
                    <a:lnTo>
                      <a:pt x="5524" y="15917"/>
                    </a:lnTo>
                    <a:lnTo>
                      <a:pt x="6509" y="16108"/>
                    </a:lnTo>
                    <a:lnTo>
                      <a:pt x="7439" y="16273"/>
                    </a:lnTo>
                    <a:lnTo>
                      <a:pt x="8314" y="16382"/>
                    </a:lnTo>
                    <a:lnTo>
                      <a:pt x="8669" y="14741"/>
                    </a:lnTo>
                    <a:lnTo>
                      <a:pt x="8970" y="12964"/>
                    </a:lnTo>
                    <a:lnTo>
                      <a:pt x="9244" y="11104"/>
                    </a:lnTo>
                    <a:lnTo>
                      <a:pt x="9490" y="9162"/>
                    </a:lnTo>
                    <a:lnTo>
                      <a:pt x="9709" y="7111"/>
                    </a:lnTo>
                    <a:lnTo>
                      <a:pt x="9845" y="4978"/>
                    </a:lnTo>
                    <a:lnTo>
                      <a:pt x="9900" y="3884"/>
                    </a:lnTo>
                    <a:lnTo>
                      <a:pt x="9955" y="2763"/>
                    </a:lnTo>
                    <a:lnTo>
                      <a:pt x="9955" y="1614"/>
                    </a:lnTo>
                    <a:lnTo>
                      <a:pt x="9982" y="466"/>
                    </a:lnTo>
                    <a:lnTo>
                      <a:pt x="8697" y="302"/>
                    </a:lnTo>
                    <a:lnTo>
                      <a:pt x="7302" y="138"/>
                    </a:lnTo>
                    <a:lnTo>
                      <a:pt x="5907" y="28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23;p23"/>
              <p:cNvSpPr/>
              <p:nvPr/>
            </p:nvSpPr>
            <p:spPr>
              <a:xfrm>
                <a:off x="2898300" y="1694200"/>
                <a:ext cx="394500" cy="896325"/>
              </a:xfrm>
              <a:custGeom>
                <a:avLst/>
                <a:gdLst/>
                <a:ahLst/>
                <a:cxnLst/>
                <a:rect l="l" t="t" r="r" b="b"/>
                <a:pathLst>
                  <a:path w="15780" h="35853" extrusionOk="0">
                    <a:moveTo>
                      <a:pt x="10420" y="1"/>
                    </a:moveTo>
                    <a:lnTo>
                      <a:pt x="9654" y="849"/>
                    </a:lnTo>
                    <a:lnTo>
                      <a:pt x="8888" y="1724"/>
                    </a:lnTo>
                    <a:lnTo>
                      <a:pt x="8177" y="2654"/>
                    </a:lnTo>
                    <a:lnTo>
                      <a:pt x="7521" y="3583"/>
                    </a:lnTo>
                    <a:lnTo>
                      <a:pt x="6892" y="4568"/>
                    </a:lnTo>
                    <a:lnTo>
                      <a:pt x="6290" y="5552"/>
                    </a:lnTo>
                    <a:lnTo>
                      <a:pt x="5716" y="6592"/>
                    </a:lnTo>
                    <a:lnTo>
                      <a:pt x="5169" y="7631"/>
                    </a:lnTo>
                    <a:lnTo>
                      <a:pt x="4677" y="8697"/>
                    </a:lnTo>
                    <a:lnTo>
                      <a:pt x="4212" y="9791"/>
                    </a:lnTo>
                    <a:lnTo>
                      <a:pt x="3747" y="10912"/>
                    </a:lnTo>
                    <a:lnTo>
                      <a:pt x="3337" y="12034"/>
                    </a:lnTo>
                    <a:lnTo>
                      <a:pt x="2954" y="13182"/>
                    </a:lnTo>
                    <a:lnTo>
                      <a:pt x="2599" y="14331"/>
                    </a:lnTo>
                    <a:lnTo>
                      <a:pt x="2270" y="15507"/>
                    </a:lnTo>
                    <a:lnTo>
                      <a:pt x="1970" y="16683"/>
                    </a:lnTo>
                    <a:lnTo>
                      <a:pt x="1696" y="17859"/>
                    </a:lnTo>
                    <a:lnTo>
                      <a:pt x="1450" y="19062"/>
                    </a:lnTo>
                    <a:lnTo>
                      <a:pt x="1231" y="20265"/>
                    </a:lnTo>
                    <a:lnTo>
                      <a:pt x="1012" y="21468"/>
                    </a:lnTo>
                    <a:lnTo>
                      <a:pt x="821" y="22672"/>
                    </a:lnTo>
                    <a:lnTo>
                      <a:pt x="657" y="23902"/>
                    </a:lnTo>
                    <a:lnTo>
                      <a:pt x="520" y="25106"/>
                    </a:lnTo>
                    <a:lnTo>
                      <a:pt x="383" y="26309"/>
                    </a:lnTo>
                    <a:lnTo>
                      <a:pt x="301" y="27512"/>
                    </a:lnTo>
                    <a:lnTo>
                      <a:pt x="192" y="28688"/>
                    </a:lnTo>
                    <a:lnTo>
                      <a:pt x="83" y="31067"/>
                    </a:lnTo>
                    <a:lnTo>
                      <a:pt x="1" y="33364"/>
                    </a:lnTo>
                    <a:lnTo>
                      <a:pt x="1" y="35634"/>
                    </a:lnTo>
                    <a:lnTo>
                      <a:pt x="2981" y="35579"/>
                    </a:lnTo>
                    <a:lnTo>
                      <a:pt x="5908" y="35579"/>
                    </a:lnTo>
                    <a:lnTo>
                      <a:pt x="7275" y="35607"/>
                    </a:lnTo>
                    <a:lnTo>
                      <a:pt x="8506" y="35662"/>
                    </a:lnTo>
                    <a:lnTo>
                      <a:pt x="9572" y="35744"/>
                    </a:lnTo>
                    <a:lnTo>
                      <a:pt x="10420" y="35853"/>
                    </a:lnTo>
                    <a:lnTo>
                      <a:pt x="10338" y="34650"/>
                    </a:lnTo>
                    <a:lnTo>
                      <a:pt x="10310" y="33392"/>
                    </a:lnTo>
                    <a:lnTo>
                      <a:pt x="10310" y="32134"/>
                    </a:lnTo>
                    <a:lnTo>
                      <a:pt x="10338" y="30821"/>
                    </a:lnTo>
                    <a:lnTo>
                      <a:pt x="10420" y="29508"/>
                    </a:lnTo>
                    <a:lnTo>
                      <a:pt x="10529" y="28196"/>
                    </a:lnTo>
                    <a:lnTo>
                      <a:pt x="10666" y="26856"/>
                    </a:lnTo>
                    <a:lnTo>
                      <a:pt x="10803" y="25516"/>
                    </a:lnTo>
                    <a:lnTo>
                      <a:pt x="10994" y="24176"/>
                    </a:lnTo>
                    <a:lnTo>
                      <a:pt x="11186" y="22836"/>
                    </a:lnTo>
                    <a:lnTo>
                      <a:pt x="11404" y="21523"/>
                    </a:lnTo>
                    <a:lnTo>
                      <a:pt x="11650" y="20210"/>
                    </a:lnTo>
                    <a:lnTo>
                      <a:pt x="12170" y="17640"/>
                    </a:lnTo>
                    <a:lnTo>
                      <a:pt x="12690" y="15206"/>
                    </a:lnTo>
                    <a:lnTo>
                      <a:pt x="13264" y="12909"/>
                    </a:lnTo>
                    <a:lnTo>
                      <a:pt x="13811" y="10803"/>
                    </a:lnTo>
                    <a:lnTo>
                      <a:pt x="14331" y="8916"/>
                    </a:lnTo>
                    <a:lnTo>
                      <a:pt x="14795" y="7275"/>
                    </a:lnTo>
                    <a:lnTo>
                      <a:pt x="15506" y="4951"/>
                    </a:lnTo>
                    <a:lnTo>
                      <a:pt x="15780" y="4130"/>
                    </a:lnTo>
                    <a:lnTo>
                      <a:pt x="1042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24;p23"/>
              <p:cNvSpPr/>
              <p:nvPr/>
            </p:nvSpPr>
            <p:spPr>
              <a:xfrm>
                <a:off x="2710300" y="3030125"/>
                <a:ext cx="300825" cy="338425"/>
              </a:xfrm>
              <a:custGeom>
                <a:avLst/>
                <a:gdLst/>
                <a:ahLst/>
                <a:cxnLst/>
                <a:rect l="l" t="t" r="r" b="b"/>
                <a:pathLst>
                  <a:path w="12033" h="13537" extrusionOk="0">
                    <a:moveTo>
                      <a:pt x="8970" y="0"/>
                    </a:moveTo>
                    <a:lnTo>
                      <a:pt x="8587" y="27"/>
                    </a:lnTo>
                    <a:lnTo>
                      <a:pt x="8150" y="55"/>
                    </a:lnTo>
                    <a:lnTo>
                      <a:pt x="7575" y="110"/>
                    </a:lnTo>
                    <a:lnTo>
                      <a:pt x="6892" y="246"/>
                    </a:lnTo>
                    <a:lnTo>
                      <a:pt x="6126" y="410"/>
                    </a:lnTo>
                    <a:lnTo>
                      <a:pt x="5333" y="656"/>
                    </a:lnTo>
                    <a:lnTo>
                      <a:pt x="4895" y="793"/>
                    </a:lnTo>
                    <a:lnTo>
                      <a:pt x="4485" y="957"/>
                    </a:lnTo>
                    <a:lnTo>
                      <a:pt x="4075" y="1149"/>
                    </a:lnTo>
                    <a:lnTo>
                      <a:pt x="3637" y="1368"/>
                    </a:lnTo>
                    <a:lnTo>
                      <a:pt x="3227" y="1614"/>
                    </a:lnTo>
                    <a:lnTo>
                      <a:pt x="2844" y="1887"/>
                    </a:lnTo>
                    <a:lnTo>
                      <a:pt x="2461" y="2188"/>
                    </a:lnTo>
                    <a:lnTo>
                      <a:pt x="2079" y="2489"/>
                    </a:lnTo>
                    <a:lnTo>
                      <a:pt x="1723" y="2872"/>
                    </a:lnTo>
                    <a:lnTo>
                      <a:pt x="1395" y="3254"/>
                    </a:lnTo>
                    <a:lnTo>
                      <a:pt x="1094" y="3665"/>
                    </a:lnTo>
                    <a:lnTo>
                      <a:pt x="821" y="4130"/>
                    </a:lnTo>
                    <a:lnTo>
                      <a:pt x="602" y="4622"/>
                    </a:lnTo>
                    <a:lnTo>
                      <a:pt x="383" y="5169"/>
                    </a:lnTo>
                    <a:lnTo>
                      <a:pt x="219" y="5716"/>
                    </a:lnTo>
                    <a:lnTo>
                      <a:pt x="110" y="6345"/>
                    </a:lnTo>
                    <a:lnTo>
                      <a:pt x="28" y="7001"/>
                    </a:lnTo>
                    <a:lnTo>
                      <a:pt x="0" y="7685"/>
                    </a:lnTo>
                    <a:lnTo>
                      <a:pt x="28" y="9079"/>
                    </a:lnTo>
                    <a:lnTo>
                      <a:pt x="82" y="10474"/>
                    </a:lnTo>
                    <a:lnTo>
                      <a:pt x="192" y="11814"/>
                    </a:lnTo>
                    <a:lnTo>
                      <a:pt x="328" y="13181"/>
                    </a:lnTo>
                    <a:lnTo>
                      <a:pt x="1313" y="13346"/>
                    </a:lnTo>
                    <a:lnTo>
                      <a:pt x="2325" y="13455"/>
                    </a:lnTo>
                    <a:lnTo>
                      <a:pt x="3337" y="13510"/>
                    </a:lnTo>
                    <a:lnTo>
                      <a:pt x="4376" y="13537"/>
                    </a:lnTo>
                    <a:lnTo>
                      <a:pt x="5388" y="13510"/>
                    </a:lnTo>
                    <a:lnTo>
                      <a:pt x="6372" y="13428"/>
                    </a:lnTo>
                    <a:lnTo>
                      <a:pt x="7302" y="13291"/>
                    </a:lnTo>
                    <a:lnTo>
                      <a:pt x="8204" y="13099"/>
                    </a:lnTo>
                    <a:lnTo>
                      <a:pt x="8642" y="12990"/>
                    </a:lnTo>
                    <a:lnTo>
                      <a:pt x="9052" y="12853"/>
                    </a:lnTo>
                    <a:lnTo>
                      <a:pt x="9435" y="12717"/>
                    </a:lnTo>
                    <a:lnTo>
                      <a:pt x="9818" y="12580"/>
                    </a:lnTo>
                    <a:lnTo>
                      <a:pt x="10146" y="12416"/>
                    </a:lnTo>
                    <a:lnTo>
                      <a:pt x="10474" y="12224"/>
                    </a:lnTo>
                    <a:lnTo>
                      <a:pt x="10775" y="12033"/>
                    </a:lnTo>
                    <a:lnTo>
                      <a:pt x="11048" y="11841"/>
                    </a:lnTo>
                    <a:lnTo>
                      <a:pt x="11267" y="11623"/>
                    </a:lnTo>
                    <a:lnTo>
                      <a:pt x="11486" y="11377"/>
                    </a:lnTo>
                    <a:lnTo>
                      <a:pt x="11677" y="11130"/>
                    </a:lnTo>
                    <a:lnTo>
                      <a:pt x="11814" y="10884"/>
                    </a:lnTo>
                    <a:lnTo>
                      <a:pt x="11924" y="10611"/>
                    </a:lnTo>
                    <a:lnTo>
                      <a:pt x="11978" y="10310"/>
                    </a:lnTo>
                    <a:lnTo>
                      <a:pt x="12033" y="10009"/>
                    </a:lnTo>
                    <a:lnTo>
                      <a:pt x="12006" y="9681"/>
                    </a:lnTo>
                    <a:lnTo>
                      <a:pt x="11924" y="8888"/>
                    </a:lnTo>
                    <a:lnTo>
                      <a:pt x="11759" y="8068"/>
                    </a:lnTo>
                    <a:lnTo>
                      <a:pt x="11595" y="7247"/>
                    </a:lnTo>
                    <a:lnTo>
                      <a:pt x="11377" y="6399"/>
                    </a:lnTo>
                    <a:lnTo>
                      <a:pt x="11130" y="5579"/>
                    </a:lnTo>
                    <a:lnTo>
                      <a:pt x="10884" y="4786"/>
                    </a:lnTo>
                    <a:lnTo>
                      <a:pt x="10611" y="4020"/>
                    </a:lnTo>
                    <a:lnTo>
                      <a:pt x="10365" y="3282"/>
                    </a:lnTo>
                    <a:lnTo>
                      <a:pt x="9845" y="1969"/>
                    </a:lnTo>
                    <a:lnTo>
                      <a:pt x="9408" y="930"/>
                    </a:lnTo>
                    <a:lnTo>
                      <a:pt x="8970" y="0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25;p23"/>
              <p:cNvSpPr/>
              <p:nvPr/>
            </p:nvSpPr>
            <p:spPr>
              <a:xfrm>
                <a:off x="2710300" y="3030125"/>
                <a:ext cx="300825" cy="338425"/>
              </a:xfrm>
              <a:custGeom>
                <a:avLst/>
                <a:gdLst/>
                <a:ahLst/>
                <a:cxnLst/>
                <a:rect l="l" t="t" r="r" b="b"/>
                <a:pathLst>
                  <a:path w="12033" h="13537" fill="none" extrusionOk="0">
                    <a:moveTo>
                      <a:pt x="8970" y="0"/>
                    </a:moveTo>
                    <a:lnTo>
                      <a:pt x="8970" y="0"/>
                    </a:lnTo>
                    <a:lnTo>
                      <a:pt x="9408" y="930"/>
                    </a:lnTo>
                    <a:lnTo>
                      <a:pt x="9845" y="1969"/>
                    </a:lnTo>
                    <a:lnTo>
                      <a:pt x="10365" y="3282"/>
                    </a:lnTo>
                    <a:lnTo>
                      <a:pt x="10611" y="4020"/>
                    </a:lnTo>
                    <a:lnTo>
                      <a:pt x="10884" y="4786"/>
                    </a:lnTo>
                    <a:lnTo>
                      <a:pt x="11130" y="5579"/>
                    </a:lnTo>
                    <a:lnTo>
                      <a:pt x="11377" y="6399"/>
                    </a:lnTo>
                    <a:lnTo>
                      <a:pt x="11595" y="7247"/>
                    </a:lnTo>
                    <a:lnTo>
                      <a:pt x="11759" y="8068"/>
                    </a:lnTo>
                    <a:lnTo>
                      <a:pt x="11924" y="8888"/>
                    </a:lnTo>
                    <a:lnTo>
                      <a:pt x="12006" y="9681"/>
                    </a:lnTo>
                    <a:lnTo>
                      <a:pt x="12006" y="9681"/>
                    </a:lnTo>
                    <a:lnTo>
                      <a:pt x="12033" y="10009"/>
                    </a:lnTo>
                    <a:lnTo>
                      <a:pt x="11978" y="10310"/>
                    </a:lnTo>
                    <a:lnTo>
                      <a:pt x="11924" y="10611"/>
                    </a:lnTo>
                    <a:lnTo>
                      <a:pt x="11814" y="10884"/>
                    </a:lnTo>
                    <a:lnTo>
                      <a:pt x="11677" y="11130"/>
                    </a:lnTo>
                    <a:lnTo>
                      <a:pt x="11486" y="11377"/>
                    </a:lnTo>
                    <a:lnTo>
                      <a:pt x="11267" y="11623"/>
                    </a:lnTo>
                    <a:lnTo>
                      <a:pt x="11048" y="11841"/>
                    </a:lnTo>
                    <a:lnTo>
                      <a:pt x="10775" y="12033"/>
                    </a:lnTo>
                    <a:lnTo>
                      <a:pt x="10474" y="12224"/>
                    </a:lnTo>
                    <a:lnTo>
                      <a:pt x="10146" y="12416"/>
                    </a:lnTo>
                    <a:lnTo>
                      <a:pt x="9818" y="12580"/>
                    </a:lnTo>
                    <a:lnTo>
                      <a:pt x="9435" y="12717"/>
                    </a:lnTo>
                    <a:lnTo>
                      <a:pt x="9052" y="12853"/>
                    </a:lnTo>
                    <a:lnTo>
                      <a:pt x="8642" y="12990"/>
                    </a:lnTo>
                    <a:lnTo>
                      <a:pt x="8204" y="13099"/>
                    </a:lnTo>
                    <a:lnTo>
                      <a:pt x="7302" y="13291"/>
                    </a:lnTo>
                    <a:lnTo>
                      <a:pt x="6372" y="13428"/>
                    </a:lnTo>
                    <a:lnTo>
                      <a:pt x="5388" y="13510"/>
                    </a:lnTo>
                    <a:lnTo>
                      <a:pt x="4376" y="13537"/>
                    </a:lnTo>
                    <a:lnTo>
                      <a:pt x="3337" y="13510"/>
                    </a:lnTo>
                    <a:lnTo>
                      <a:pt x="2325" y="13455"/>
                    </a:lnTo>
                    <a:lnTo>
                      <a:pt x="1313" y="13346"/>
                    </a:lnTo>
                    <a:lnTo>
                      <a:pt x="328" y="13181"/>
                    </a:lnTo>
                    <a:lnTo>
                      <a:pt x="328" y="13181"/>
                    </a:lnTo>
                    <a:lnTo>
                      <a:pt x="192" y="11814"/>
                    </a:lnTo>
                    <a:lnTo>
                      <a:pt x="82" y="10474"/>
                    </a:lnTo>
                    <a:lnTo>
                      <a:pt x="28" y="9079"/>
                    </a:lnTo>
                    <a:lnTo>
                      <a:pt x="0" y="7685"/>
                    </a:lnTo>
                    <a:lnTo>
                      <a:pt x="0" y="7685"/>
                    </a:lnTo>
                    <a:lnTo>
                      <a:pt x="28" y="7001"/>
                    </a:lnTo>
                    <a:lnTo>
                      <a:pt x="110" y="6345"/>
                    </a:lnTo>
                    <a:lnTo>
                      <a:pt x="219" y="5716"/>
                    </a:lnTo>
                    <a:lnTo>
                      <a:pt x="383" y="5169"/>
                    </a:lnTo>
                    <a:lnTo>
                      <a:pt x="602" y="4622"/>
                    </a:lnTo>
                    <a:lnTo>
                      <a:pt x="821" y="4130"/>
                    </a:lnTo>
                    <a:lnTo>
                      <a:pt x="1094" y="3665"/>
                    </a:lnTo>
                    <a:lnTo>
                      <a:pt x="1395" y="3254"/>
                    </a:lnTo>
                    <a:lnTo>
                      <a:pt x="1723" y="2872"/>
                    </a:lnTo>
                    <a:lnTo>
                      <a:pt x="2079" y="2489"/>
                    </a:lnTo>
                    <a:lnTo>
                      <a:pt x="2461" y="2188"/>
                    </a:lnTo>
                    <a:lnTo>
                      <a:pt x="2844" y="1887"/>
                    </a:lnTo>
                    <a:lnTo>
                      <a:pt x="3227" y="1614"/>
                    </a:lnTo>
                    <a:lnTo>
                      <a:pt x="3637" y="1368"/>
                    </a:lnTo>
                    <a:lnTo>
                      <a:pt x="4075" y="1149"/>
                    </a:lnTo>
                    <a:lnTo>
                      <a:pt x="4485" y="957"/>
                    </a:lnTo>
                    <a:lnTo>
                      <a:pt x="4895" y="793"/>
                    </a:lnTo>
                    <a:lnTo>
                      <a:pt x="5333" y="656"/>
                    </a:lnTo>
                    <a:lnTo>
                      <a:pt x="6126" y="410"/>
                    </a:lnTo>
                    <a:lnTo>
                      <a:pt x="6892" y="246"/>
                    </a:lnTo>
                    <a:lnTo>
                      <a:pt x="7575" y="110"/>
                    </a:lnTo>
                    <a:lnTo>
                      <a:pt x="8150" y="55"/>
                    </a:lnTo>
                    <a:lnTo>
                      <a:pt x="8587" y="27"/>
                    </a:lnTo>
                    <a:lnTo>
                      <a:pt x="897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26;p23"/>
              <p:cNvSpPr/>
              <p:nvPr/>
            </p:nvSpPr>
            <p:spPr>
              <a:xfrm>
                <a:off x="6105425" y="3622875"/>
                <a:ext cx="810875" cy="810850"/>
              </a:xfrm>
              <a:custGeom>
                <a:avLst/>
                <a:gdLst/>
                <a:ahLst/>
                <a:cxnLst/>
                <a:rect l="l" t="t" r="r" b="b"/>
                <a:pathLst>
                  <a:path w="32435" h="32434" extrusionOk="0">
                    <a:moveTo>
                      <a:pt x="16218" y="0"/>
                    </a:moveTo>
                    <a:lnTo>
                      <a:pt x="15370" y="27"/>
                    </a:lnTo>
                    <a:lnTo>
                      <a:pt x="14550" y="82"/>
                    </a:lnTo>
                    <a:lnTo>
                      <a:pt x="13729" y="192"/>
                    </a:lnTo>
                    <a:lnTo>
                      <a:pt x="12936" y="328"/>
                    </a:lnTo>
                    <a:lnTo>
                      <a:pt x="12143" y="520"/>
                    </a:lnTo>
                    <a:lnTo>
                      <a:pt x="11377" y="738"/>
                    </a:lnTo>
                    <a:lnTo>
                      <a:pt x="10639" y="985"/>
                    </a:lnTo>
                    <a:lnTo>
                      <a:pt x="9901" y="1285"/>
                    </a:lnTo>
                    <a:lnTo>
                      <a:pt x="9190" y="1586"/>
                    </a:lnTo>
                    <a:lnTo>
                      <a:pt x="8479" y="1969"/>
                    </a:lnTo>
                    <a:lnTo>
                      <a:pt x="7795" y="2352"/>
                    </a:lnTo>
                    <a:lnTo>
                      <a:pt x="7139" y="2762"/>
                    </a:lnTo>
                    <a:lnTo>
                      <a:pt x="6510" y="3227"/>
                    </a:lnTo>
                    <a:lnTo>
                      <a:pt x="5881" y="3692"/>
                    </a:lnTo>
                    <a:lnTo>
                      <a:pt x="5306" y="4212"/>
                    </a:lnTo>
                    <a:lnTo>
                      <a:pt x="4732" y="4758"/>
                    </a:lnTo>
                    <a:lnTo>
                      <a:pt x="4212" y="5305"/>
                    </a:lnTo>
                    <a:lnTo>
                      <a:pt x="3693" y="5907"/>
                    </a:lnTo>
                    <a:lnTo>
                      <a:pt x="3201" y="6509"/>
                    </a:lnTo>
                    <a:lnTo>
                      <a:pt x="2763" y="7138"/>
                    </a:lnTo>
                    <a:lnTo>
                      <a:pt x="2325" y="7821"/>
                    </a:lnTo>
                    <a:lnTo>
                      <a:pt x="1943" y="8478"/>
                    </a:lnTo>
                    <a:lnTo>
                      <a:pt x="1587" y="9189"/>
                    </a:lnTo>
                    <a:lnTo>
                      <a:pt x="1259" y="9900"/>
                    </a:lnTo>
                    <a:lnTo>
                      <a:pt x="985" y="10638"/>
                    </a:lnTo>
                    <a:lnTo>
                      <a:pt x="712" y="11404"/>
                    </a:lnTo>
                    <a:lnTo>
                      <a:pt x="493" y="12170"/>
                    </a:lnTo>
                    <a:lnTo>
                      <a:pt x="329" y="12963"/>
                    </a:lnTo>
                    <a:lnTo>
                      <a:pt x="165" y="13756"/>
                    </a:lnTo>
                    <a:lnTo>
                      <a:pt x="83" y="14549"/>
                    </a:lnTo>
                    <a:lnTo>
                      <a:pt x="1" y="15397"/>
                    </a:lnTo>
                    <a:lnTo>
                      <a:pt x="1" y="16217"/>
                    </a:lnTo>
                    <a:lnTo>
                      <a:pt x="1" y="17065"/>
                    </a:lnTo>
                    <a:lnTo>
                      <a:pt x="83" y="17885"/>
                    </a:lnTo>
                    <a:lnTo>
                      <a:pt x="165" y="18678"/>
                    </a:lnTo>
                    <a:lnTo>
                      <a:pt x="329" y="19499"/>
                    </a:lnTo>
                    <a:lnTo>
                      <a:pt x="493" y="20264"/>
                    </a:lnTo>
                    <a:lnTo>
                      <a:pt x="712" y="21030"/>
                    </a:lnTo>
                    <a:lnTo>
                      <a:pt x="985" y="21796"/>
                    </a:lnTo>
                    <a:lnTo>
                      <a:pt x="1259" y="22534"/>
                    </a:lnTo>
                    <a:lnTo>
                      <a:pt x="1587" y="23245"/>
                    </a:lnTo>
                    <a:lnTo>
                      <a:pt x="1943" y="23956"/>
                    </a:lnTo>
                    <a:lnTo>
                      <a:pt x="2325" y="24640"/>
                    </a:lnTo>
                    <a:lnTo>
                      <a:pt x="2763" y="25296"/>
                    </a:lnTo>
                    <a:lnTo>
                      <a:pt x="3201" y="25925"/>
                    </a:lnTo>
                    <a:lnTo>
                      <a:pt x="3693" y="26527"/>
                    </a:lnTo>
                    <a:lnTo>
                      <a:pt x="4212" y="27128"/>
                    </a:lnTo>
                    <a:lnTo>
                      <a:pt x="4732" y="27675"/>
                    </a:lnTo>
                    <a:lnTo>
                      <a:pt x="5306" y="28222"/>
                    </a:lnTo>
                    <a:lnTo>
                      <a:pt x="5881" y="28742"/>
                    </a:lnTo>
                    <a:lnTo>
                      <a:pt x="6510" y="29207"/>
                    </a:lnTo>
                    <a:lnTo>
                      <a:pt x="7139" y="29672"/>
                    </a:lnTo>
                    <a:lnTo>
                      <a:pt x="7795" y="30082"/>
                    </a:lnTo>
                    <a:lnTo>
                      <a:pt x="8479" y="30492"/>
                    </a:lnTo>
                    <a:lnTo>
                      <a:pt x="9190" y="30848"/>
                    </a:lnTo>
                    <a:lnTo>
                      <a:pt x="9901" y="31176"/>
                    </a:lnTo>
                    <a:lnTo>
                      <a:pt x="10639" y="31449"/>
                    </a:lnTo>
                    <a:lnTo>
                      <a:pt x="11377" y="31723"/>
                    </a:lnTo>
                    <a:lnTo>
                      <a:pt x="12143" y="31942"/>
                    </a:lnTo>
                    <a:lnTo>
                      <a:pt x="12936" y="32106"/>
                    </a:lnTo>
                    <a:lnTo>
                      <a:pt x="13729" y="32242"/>
                    </a:lnTo>
                    <a:lnTo>
                      <a:pt x="14550" y="32352"/>
                    </a:lnTo>
                    <a:lnTo>
                      <a:pt x="15370" y="32406"/>
                    </a:lnTo>
                    <a:lnTo>
                      <a:pt x="16218" y="32434"/>
                    </a:lnTo>
                    <a:lnTo>
                      <a:pt x="17038" y="32406"/>
                    </a:lnTo>
                    <a:lnTo>
                      <a:pt x="17859" y="32352"/>
                    </a:lnTo>
                    <a:lnTo>
                      <a:pt x="18679" y="32242"/>
                    </a:lnTo>
                    <a:lnTo>
                      <a:pt x="19472" y="32106"/>
                    </a:lnTo>
                    <a:lnTo>
                      <a:pt x="20265" y="31942"/>
                    </a:lnTo>
                    <a:lnTo>
                      <a:pt x="21031" y="31723"/>
                    </a:lnTo>
                    <a:lnTo>
                      <a:pt x="21797" y="31449"/>
                    </a:lnTo>
                    <a:lnTo>
                      <a:pt x="22535" y="31176"/>
                    </a:lnTo>
                    <a:lnTo>
                      <a:pt x="23246" y="30848"/>
                    </a:lnTo>
                    <a:lnTo>
                      <a:pt x="23930" y="30492"/>
                    </a:lnTo>
                    <a:lnTo>
                      <a:pt x="24613" y="30082"/>
                    </a:lnTo>
                    <a:lnTo>
                      <a:pt x="25270" y="29672"/>
                    </a:lnTo>
                    <a:lnTo>
                      <a:pt x="25926" y="29207"/>
                    </a:lnTo>
                    <a:lnTo>
                      <a:pt x="26528" y="28742"/>
                    </a:lnTo>
                    <a:lnTo>
                      <a:pt x="27102" y="28222"/>
                    </a:lnTo>
                    <a:lnTo>
                      <a:pt x="27676" y="27675"/>
                    </a:lnTo>
                    <a:lnTo>
                      <a:pt x="28223" y="27128"/>
                    </a:lnTo>
                    <a:lnTo>
                      <a:pt x="28715" y="26527"/>
                    </a:lnTo>
                    <a:lnTo>
                      <a:pt x="29208" y="25925"/>
                    </a:lnTo>
                    <a:lnTo>
                      <a:pt x="29673" y="25296"/>
                    </a:lnTo>
                    <a:lnTo>
                      <a:pt x="30083" y="24640"/>
                    </a:lnTo>
                    <a:lnTo>
                      <a:pt x="30466" y="23956"/>
                    </a:lnTo>
                    <a:lnTo>
                      <a:pt x="30821" y="23245"/>
                    </a:lnTo>
                    <a:lnTo>
                      <a:pt x="31149" y="22534"/>
                    </a:lnTo>
                    <a:lnTo>
                      <a:pt x="31450" y="21796"/>
                    </a:lnTo>
                    <a:lnTo>
                      <a:pt x="31696" y="21030"/>
                    </a:lnTo>
                    <a:lnTo>
                      <a:pt x="31915" y="20264"/>
                    </a:lnTo>
                    <a:lnTo>
                      <a:pt x="32106" y="19499"/>
                    </a:lnTo>
                    <a:lnTo>
                      <a:pt x="32243" y="18678"/>
                    </a:lnTo>
                    <a:lnTo>
                      <a:pt x="32353" y="17885"/>
                    </a:lnTo>
                    <a:lnTo>
                      <a:pt x="32407" y="17065"/>
                    </a:lnTo>
                    <a:lnTo>
                      <a:pt x="32435" y="16217"/>
                    </a:lnTo>
                    <a:lnTo>
                      <a:pt x="32407" y="15397"/>
                    </a:lnTo>
                    <a:lnTo>
                      <a:pt x="32353" y="14549"/>
                    </a:lnTo>
                    <a:lnTo>
                      <a:pt x="32243" y="13756"/>
                    </a:lnTo>
                    <a:lnTo>
                      <a:pt x="32106" y="12963"/>
                    </a:lnTo>
                    <a:lnTo>
                      <a:pt x="31915" y="12170"/>
                    </a:lnTo>
                    <a:lnTo>
                      <a:pt x="31696" y="11404"/>
                    </a:lnTo>
                    <a:lnTo>
                      <a:pt x="31450" y="10638"/>
                    </a:lnTo>
                    <a:lnTo>
                      <a:pt x="31149" y="9900"/>
                    </a:lnTo>
                    <a:lnTo>
                      <a:pt x="30821" y="9189"/>
                    </a:lnTo>
                    <a:lnTo>
                      <a:pt x="30466" y="8478"/>
                    </a:lnTo>
                    <a:lnTo>
                      <a:pt x="30083" y="7821"/>
                    </a:lnTo>
                    <a:lnTo>
                      <a:pt x="29673" y="7138"/>
                    </a:lnTo>
                    <a:lnTo>
                      <a:pt x="29208" y="6509"/>
                    </a:lnTo>
                    <a:lnTo>
                      <a:pt x="28715" y="5907"/>
                    </a:lnTo>
                    <a:lnTo>
                      <a:pt x="28223" y="5305"/>
                    </a:lnTo>
                    <a:lnTo>
                      <a:pt x="27676" y="4758"/>
                    </a:lnTo>
                    <a:lnTo>
                      <a:pt x="27102" y="4212"/>
                    </a:lnTo>
                    <a:lnTo>
                      <a:pt x="26528" y="3692"/>
                    </a:lnTo>
                    <a:lnTo>
                      <a:pt x="25926" y="3227"/>
                    </a:lnTo>
                    <a:lnTo>
                      <a:pt x="25270" y="2762"/>
                    </a:lnTo>
                    <a:lnTo>
                      <a:pt x="24613" y="2352"/>
                    </a:lnTo>
                    <a:lnTo>
                      <a:pt x="23930" y="1969"/>
                    </a:lnTo>
                    <a:lnTo>
                      <a:pt x="23246" y="1586"/>
                    </a:lnTo>
                    <a:lnTo>
                      <a:pt x="22535" y="1285"/>
                    </a:lnTo>
                    <a:lnTo>
                      <a:pt x="21797" y="985"/>
                    </a:lnTo>
                    <a:lnTo>
                      <a:pt x="21031" y="738"/>
                    </a:lnTo>
                    <a:lnTo>
                      <a:pt x="20265" y="520"/>
                    </a:lnTo>
                    <a:lnTo>
                      <a:pt x="19472" y="328"/>
                    </a:lnTo>
                    <a:lnTo>
                      <a:pt x="18679" y="192"/>
                    </a:lnTo>
                    <a:lnTo>
                      <a:pt x="17859" y="82"/>
                    </a:lnTo>
                    <a:lnTo>
                      <a:pt x="17038" y="27"/>
                    </a:lnTo>
                    <a:lnTo>
                      <a:pt x="162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27;p23"/>
              <p:cNvSpPr/>
              <p:nvPr/>
            </p:nvSpPr>
            <p:spPr>
              <a:xfrm>
                <a:off x="6255150" y="3772600"/>
                <a:ext cx="5114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20457" h="20456" extrusionOk="0">
                    <a:moveTo>
                      <a:pt x="10229" y="0"/>
                    </a:moveTo>
                    <a:lnTo>
                      <a:pt x="9682" y="27"/>
                    </a:lnTo>
                    <a:lnTo>
                      <a:pt x="9162" y="55"/>
                    </a:lnTo>
                    <a:lnTo>
                      <a:pt x="8670" y="137"/>
                    </a:lnTo>
                    <a:lnTo>
                      <a:pt x="8150" y="219"/>
                    </a:lnTo>
                    <a:lnTo>
                      <a:pt x="7658" y="328"/>
                    </a:lnTo>
                    <a:lnTo>
                      <a:pt x="7193" y="465"/>
                    </a:lnTo>
                    <a:lnTo>
                      <a:pt x="6701" y="629"/>
                    </a:lnTo>
                    <a:lnTo>
                      <a:pt x="6236" y="821"/>
                    </a:lnTo>
                    <a:lnTo>
                      <a:pt x="5799" y="1012"/>
                    </a:lnTo>
                    <a:lnTo>
                      <a:pt x="5334" y="1231"/>
                    </a:lnTo>
                    <a:lnTo>
                      <a:pt x="4923" y="1477"/>
                    </a:lnTo>
                    <a:lnTo>
                      <a:pt x="4513" y="1750"/>
                    </a:lnTo>
                    <a:lnTo>
                      <a:pt x="4103" y="2024"/>
                    </a:lnTo>
                    <a:lnTo>
                      <a:pt x="3720" y="2352"/>
                    </a:lnTo>
                    <a:lnTo>
                      <a:pt x="3337" y="2653"/>
                    </a:lnTo>
                    <a:lnTo>
                      <a:pt x="2982" y="3008"/>
                    </a:lnTo>
                    <a:lnTo>
                      <a:pt x="2654" y="3364"/>
                    </a:lnTo>
                    <a:lnTo>
                      <a:pt x="2325" y="3719"/>
                    </a:lnTo>
                    <a:lnTo>
                      <a:pt x="2025" y="4102"/>
                    </a:lnTo>
                    <a:lnTo>
                      <a:pt x="1751" y="4512"/>
                    </a:lnTo>
                    <a:lnTo>
                      <a:pt x="1478" y="4923"/>
                    </a:lnTo>
                    <a:lnTo>
                      <a:pt x="1232" y="5360"/>
                    </a:lnTo>
                    <a:lnTo>
                      <a:pt x="1013" y="5798"/>
                    </a:lnTo>
                    <a:lnTo>
                      <a:pt x="794" y="6263"/>
                    </a:lnTo>
                    <a:lnTo>
                      <a:pt x="630" y="6728"/>
                    </a:lnTo>
                    <a:lnTo>
                      <a:pt x="466" y="7192"/>
                    </a:lnTo>
                    <a:lnTo>
                      <a:pt x="329" y="7685"/>
                    </a:lnTo>
                    <a:lnTo>
                      <a:pt x="192" y="8177"/>
                    </a:lnTo>
                    <a:lnTo>
                      <a:pt x="110" y="8669"/>
                    </a:lnTo>
                    <a:lnTo>
                      <a:pt x="56" y="9189"/>
                    </a:lnTo>
                    <a:lnTo>
                      <a:pt x="1" y="9708"/>
                    </a:lnTo>
                    <a:lnTo>
                      <a:pt x="1" y="10228"/>
                    </a:lnTo>
                    <a:lnTo>
                      <a:pt x="1" y="10748"/>
                    </a:lnTo>
                    <a:lnTo>
                      <a:pt x="56" y="11267"/>
                    </a:lnTo>
                    <a:lnTo>
                      <a:pt x="110" y="11787"/>
                    </a:lnTo>
                    <a:lnTo>
                      <a:pt x="192" y="12279"/>
                    </a:lnTo>
                    <a:lnTo>
                      <a:pt x="329" y="12799"/>
                    </a:lnTo>
                    <a:lnTo>
                      <a:pt x="466" y="13263"/>
                    </a:lnTo>
                    <a:lnTo>
                      <a:pt x="630" y="13756"/>
                    </a:lnTo>
                    <a:lnTo>
                      <a:pt x="794" y="14221"/>
                    </a:lnTo>
                    <a:lnTo>
                      <a:pt x="1013" y="14658"/>
                    </a:lnTo>
                    <a:lnTo>
                      <a:pt x="1232" y="15096"/>
                    </a:lnTo>
                    <a:lnTo>
                      <a:pt x="1478" y="15533"/>
                    </a:lnTo>
                    <a:lnTo>
                      <a:pt x="1751" y="15943"/>
                    </a:lnTo>
                    <a:lnTo>
                      <a:pt x="2025" y="16354"/>
                    </a:lnTo>
                    <a:lnTo>
                      <a:pt x="2325" y="16737"/>
                    </a:lnTo>
                    <a:lnTo>
                      <a:pt x="2654" y="17092"/>
                    </a:lnTo>
                    <a:lnTo>
                      <a:pt x="2982" y="17448"/>
                    </a:lnTo>
                    <a:lnTo>
                      <a:pt x="3337" y="17803"/>
                    </a:lnTo>
                    <a:lnTo>
                      <a:pt x="3720" y="18131"/>
                    </a:lnTo>
                    <a:lnTo>
                      <a:pt x="4103" y="18432"/>
                    </a:lnTo>
                    <a:lnTo>
                      <a:pt x="4513" y="18706"/>
                    </a:lnTo>
                    <a:lnTo>
                      <a:pt x="4923" y="18979"/>
                    </a:lnTo>
                    <a:lnTo>
                      <a:pt x="5334" y="19225"/>
                    </a:lnTo>
                    <a:lnTo>
                      <a:pt x="5799" y="19444"/>
                    </a:lnTo>
                    <a:lnTo>
                      <a:pt x="6236" y="19663"/>
                    </a:lnTo>
                    <a:lnTo>
                      <a:pt x="6701" y="19827"/>
                    </a:lnTo>
                    <a:lnTo>
                      <a:pt x="7193" y="19991"/>
                    </a:lnTo>
                    <a:lnTo>
                      <a:pt x="7658" y="20128"/>
                    </a:lnTo>
                    <a:lnTo>
                      <a:pt x="8150" y="20237"/>
                    </a:lnTo>
                    <a:lnTo>
                      <a:pt x="8670" y="20346"/>
                    </a:lnTo>
                    <a:lnTo>
                      <a:pt x="9162" y="20401"/>
                    </a:lnTo>
                    <a:lnTo>
                      <a:pt x="9682" y="20428"/>
                    </a:lnTo>
                    <a:lnTo>
                      <a:pt x="10229" y="20456"/>
                    </a:lnTo>
                    <a:lnTo>
                      <a:pt x="10748" y="20428"/>
                    </a:lnTo>
                    <a:lnTo>
                      <a:pt x="11268" y="20401"/>
                    </a:lnTo>
                    <a:lnTo>
                      <a:pt x="11788" y="20346"/>
                    </a:lnTo>
                    <a:lnTo>
                      <a:pt x="12280" y="20237"/>
                    </a:lnTo>
                    <a:lnTo>
                      <a:pt x="12772" y="20128"/>
                    </a:lnTo>
                    <a:lnTo>
                      <a:pt x="13264" y="19991"/>
                    </a:lnTo>
                    <a:lnTo>
                      <a:pt x="13729" y="19827"/>
                    </a:lnTo>
                    <a:lnTo>
                      <a:pt x="14194" y="19663"/>
                    </a:lnTo>
                    <a:lnTo>
                      <a:pt x="14659" y="19444"/>
                    </a:lnTo>
                    <a:lnTo>
                      <a:pt x="15097" y="19225"/>
                    </a:lnTo>
                    <a:lnTo>
                      <a:pt x="15534" y="18979"/>
                    </a:lnTo>
                    <a:lnTo>
                      <a:pt x="15944" y="18706"/>
                    </a:lnTo>
                    <a:lnTo>
                      <a:pt x="16327" y="18432"/>
                    </a:lnTo>
                    <a:lnTo>
                      <a:pt x="16737" y="18131"/>
                    </a:lnTo>
                    <a:lnTo>
                      <a:pt x="17093" y="17803"/>
                    </a:lnTo>
                    <a:lnTo>
                      <a:pt x="17448" y="17448"/>
                    </a:lnTo>
                    <a:lnTo>
                      <a:pt x="17777" y="17092"/>
                    </a:lnTo>
                    <a:lnTo>
                      <a:pt x="18105" y="16737"/>
                    </a:lnTo>
                    <a:lnTo>
                      <a:pt x="18406" y="16354"/>
                    </a:lnTo>
                    <a:lnTo>
                      <a:pt x="18706" y="15943"/>
                    </a:lnTo>
                    <a:lnTo>
                      <a:pt x="18953" y="15533"/>
                    </a:lnTo>
                    <a:lnTo>
                      <a:pt x="19199" y="15096"/>
                    </a:lnTo>
                    <a:lnTo>
                      <a:pt x="19445" y="14658"/>
                    </a:lnTo>
                    <a:lnTo>
                      <a:pt x="19636" y="14221"/>
                    </a:lnTo>
                    <a:lnTo>
                      <a:pt x="19828" y="13756"/>
                    </a:lnTo>
                    <a:lnTo>
                      <a:pt x="19992" y="13263"/>
                    </a:lnTo>
                    <a:lnTo>
                      <a:pt x="20128" y="12799"/>
                    </a:lnTo>
                    <a:lnTo>
                      <a:pt x="20238" y="12279"/>
                    </a:lnTo>
                    <a:lnTo>
                      <a:pt x="20320" y="11787"/>
                    </a:lnTo>
                    <a:lnTo>
                      <a:pt x="20402" y="11267"/>
                    </a:lnTo>
                    <a:lnTo>
                      <a:pt x="20429" y="10748"/>
                    </a:lnTo>
                    <a:lnTo>
                      <a:pt x="20457" y="10228"/>
                    </a:lnTo>
                    <a:lnTo>
                      <a:pt x="20429" y="9708"/>
                    </a:lnTo>
                    <a:lnTo>
                      <a:pt x="20402" y="9189"/>
                    </a:lnTo>
                    <a:lnTo>
                      <a:pt x="20320" y="8669"/>
                    </a:lnTo>
                    <a:lnTo>
                      <a:pt x="20238" y="8177"/>
                    </a:lnTo>
                    <a:lnTo>
                      <a:pt x="20128" y="7685"/>
                    </a:lnTo>
                    <a:lnTo>
                      <a:pt x="19992" y="7192"/>
                    </a:lnTo>
                    <a:lnTo>
                      <a:pt x="19828" y="6728"/>
                    </a:lnTo>
                    <a:lnTo>
                      <a:pt x="19636" y="6263"/>
                    </a:lnTo>
                    <a:lnTo>
                      <a:pt x="19445" y="5798"/>
                    </a:lnTo>
                    <a:lnTo>
                      <a:pt x="19199" y="5360"/>
                    </a:lnTo>
                    <a:lnTo>
                      <a:pt x="18953" y="4923"/>
                    </a:lnTo>
                    <a:lnTo>
                      <a:pt x="18706" y="4512"/>
                    </a:lnTo>
                    <a:lnTo>
                      <a:pt x="18406" y="4102"/>
                    </a:lnTo>
                    <a:lnTo>
                      <a:pt x="18105" y="3719"/>
                    </a:lnTo>
                    <a:lnTo>
                      <a:pt x="17777" y="3364"/>
                    </a:lnTo>
                    <a:lnTo>
                      <a:pt x="17448" y="3008"/>
                    </a:lnTo>
                    <a:lnTo>
                      <a:pt x="17093" y="2653"/>
                    </a:lnTo>
                    <a:lnTo>
                      <a:pt x="16737" y="2352"/>
                    </a:lnTo>
                    <a:lnTo>
                      <a:pt x="16327" y="2024"/>
                    </a:lnTo>
                    <a:lnTo>
                      <a:pt x="15944" y="1750"/>
                    </a:lnTo>
                    <a:lnTo>
                      <a:pt x="15534" y="1477"/>
                    </a:lnTo>
                    <a:lnTo>
                      <a:pt x="15097" y="1231"/>
                    </a:lnTo>
                    <a:lnTo>
                      <a:pt x="14659" y="1012"/>
                    </a:lnTo>
                    <a:lnTo>
                      <a:pt x="14194" y="821"/>
                    </a:lnTo>
                    <a:lnTo>
                      <a:pt x="13729" y="629"/>
                    </a:lnTo>
                    <a:lnTo>
                      <a:pt x="13264" y="465"/>
                    </a:lnTo>
                    <a:lnTo>
                      <a:pt x="12772" y="328"/>
                    </a:lnTo>
                    <a:lnTo>
                      <a:pt x="12280" y="219"/>
                    </a:lnTo>
                    <a:lnTo>
                      <a:pt x="11788" y="137"/>
                    </a:lnTo>
                    <a:lnTo>
                      <a:pt x="11268" y="55"/>
                    </a:lnTo>
                    <a:lnTo>
                      <a:pt x="10748" y="27"/>
                    </a:lnTo>
                    <a:lnTo>
                      <a:pt x="1022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28;p23"/>
              <p:cNvSpPr/>
              <p:nvPr/>
            </p:nvSpPr>
            <p:spPr>
              <a:xfrm>
                <a:off x="6274300" y="3827275"/>
                <a:ext cx="473125" cy="447150"/>
              </a:xfrm>
              <a:custGeom>
                <a:avLst/>
                <a:gdLst/>
                <a:ahLst/>
                <a:cxnLst/>
                <a:rect l="l" t="t" r="r" b="b"/>
                <a:pathLst>
                  <a:path w="18925" h="17886" extrusionOk="0">
                    <a:moveTo>
                      <a:pt x="4404" y="1"/>
                    </a:moveTo>
                    <a:lnTo>
                      <a:pt x="4157" y="28"/>
                    </a:lnTo>
                    <a:lnTo>
                      <a:pt x="3911" y="138"/>
                    </a:lnTo>
                    <a:lnTo>
                      <a:pt x="3693" y="274"/>
                    </a:lnTo>
                    <a:lnTo>
                      <a:pt x="3228" y="630"/>
                    </a:lnTo>
                    <a:lnTo>
                      <a:pt x="3036" y="821"/>
                    </a:lnTo>
                    <a:lnTo>
                      <a:pt x="2872" y="1040"/>
                    </a:lnTo>
                    <a:lnTo>
                      <a:pt x="2790" y="1259"/>
                    </a:lnTo>
                    <a:lnTo>
                      <a:pt x="2735" y="1505"/>
                    </a:lnTo>
                    <a:lnTo>
                      <a:pt x="2708" y="1751"/>
                    </a:lnTo>
                    <a:lnTo>
                      <a:pt x="2763" y="1997"/>
                    </a:lnTo>
                    <a:lnTo>
                      <a:pt x="2845" y="2243"/>
                    </a:lnTo>
                    <a:lnTo>
                      <a:pt x="2982" y="2462"/>
                    </a:lnTo>
                    <a:lnTo>
                      <a:pt x="5607" y="5798"/>
                    </a:lnTo>
                    <a:lnTo>
                      <a:pt x="5689" y="5908"/>
                    </a:lnTo>
                    <a:lnTo>
                      <a:pt x="5771" y="6072"/>
                    </a:lnTo>
                    <a:lnTo>
                      <a:pt x="5826" y="6209"/>
                    </a:lnTo>
                    <a:lnTo>
                      <a:pt x="5853" y="6345"/>
                    </a:lnTo>
                    <a:lnTo>
                      <a:pt x="5880" y="6510"/>
                    </a:lnTo>
                    <a:lnTo>
                      <a:pt x="5853" y="6674"/>
                    </a:lnTo>
                    <a:lnTo>
                      <a:pt x="5853" y="6810"/>
                    </a:lnTo>
                    <a:lnTo>
                      <a:pt x="5798" y="6974"/>
                    </a:lnTo>
                    <a:lnTo>
                      <a:pt x="5798" y="7002"/>
                    </a:lnTo>
                    <a:lnTo>
                      <a:pt x="5744" y="7138"/>
                    </a:lnTo>
                    <a:lnTo>
                      <a:pt x="5662" y="7275"/>
                    </a:lnTo>
                    <a:lnTo>
                      <a:pt x="5579" y="7412"/>
                    </a:lnTo>
                    <a:lnTo>
                      <a:pt x="5470" y="7521"/>
                    </a:lnTo>
                    <a:lnTo>
                      <a:pt x="5361" y="7631"/>
                    </a:lnTo>
                    <a:lnTo>
                      <a:pt x="5224" y="7713"/>
                    </a:lnTo>
                    <a:lnTo>
                      <a:pt x="5087" y="7795"/>
                    </a:lnTo>
                    <a:lnTo>
                      <a:pt x="4951" y="7850"/>
                    </a:lnTo>
                    <a:lnTo>
                      <a:pt x="903" y="9107"/>
                    </a:lnTo>
                    <a:lnTo>
                      <a:pt x="657" y="9190"/>
                    </a:lnTo>
                    <a:lnTo>
                      <a:pt x="466" y="9354"/>
                    </a:lnTo>
                    <a:lnTo>
                      <a:pt x="274" y="9518"/>
                    </a:lnTo>
                    <a:lnTo>
                      <a:pt x="137" y="9736"/>
                    </a:lnTo>
                    <a:lnTo>
                      <a:pt x="55" y="9955"/>
                    </a:lnTo>
                    <a:lnTo>
                      <a:pt x="1" y="10201"/>
                    </a:lnTo>
                    <a:lnTo>
                      <a:pt x="1" y="10475"/>
                    </a:lnTo>
                    <a:lnTo>
                      <a:pt x="55" y="10721"/>
                    </a:lnTo>
                    <a:lnTo>
                      <a:pt x="219" y="11295"/>
                    </a:lnTo>
                    <a:lnTo>
                      <a:pt x="329" y="11541"/>
                    </a:lnTo>
                    <a:lnTo>
                      <a:pt x="466" y="11733"/>
                    </a:lnTo>
                    <a:lnTo>
                      <a:pt x="657" y="11924"/>
                    </a:lnTo>
                    <a:lnTo>
                      <a:pt x="848" y="12061"/>
                    </a:lnTo>
                    <a:lnTo>
                      <a:pt x="1095" y="12143"/>
                    </a:lnTo>
                    <a:lnTo>
                      <a:pt x="1341" y="12198"/>
                    </a:lnTo>
                    <a:lnTo>
                      <a:pt x="1587" y="12198"/>
                    </a:lnTo>
                    <a:lnTo>
                      <a:pt x="1833" y="12143"/>
                    </a:lnTo>
                    <a:lnTo>
                      <a:pt x="5880" y="10912"/>
                    </a:lnTo>
                    <a:lnTo>
                      <a:pt x="6044" y="10858"/>
                    </a:lnTo>
                    <a:lnTo>
                      <a:pt x="6181" y="10858"/>
                    </a:lnTo>
                    <a:lnTo>
                      <a:pt x="6345" y="10830"/>
                    </a:lnTo>
                    <a:lnTo>
                      <a:pt x="6482" y="10858"/>
                    </a:lnTo>
                    <a:lnTo>
                      <a:pt x="6646" y="10885"/>
                    </a:lnTo>
                    <a:lnTo>
                      <a:pt x="6783" y="10940"/>
                    </a:lnTo>
                    <a:lnTo>
                      <a:pt x="6920" y="11022"/>
                    </a:lnTo>
                    <a:lnTo>
                      <a:pt x="7029" y="11104"/>
                    </a:lnTo>
                    <a:lnTo>
                      <a:pt x="7330" y="11323"/>
                    </a:lnTo>
                    <a:lnTo>
                      <a:pt x="7466" y="11432"/>
                    </a:lnTo>
                    <a:lnTo>
                      <a:pt x="7548" y="11514"/>
                    </a:lnTo>
                    <a:lnTo>
                      <a:pt x="7658" y="11651"/>
                    </a:lnTo>
                    <a:lnTo>
                      <a:pt x="7713" y="11787"/>
                    </a:lnTo>
                    <a:lnTo>
                      <a:pt x="7795" y="11924"/>
                    </a:lnTo>
                    <a:lnTo>
                      <a:pt x="7822" y="12061"/>
                    </a:lnTo>
                    <a:lnTo>
                      <a:pt x="7849" y="12198"/>
                    </a:lnTo>
                    <a:lnTo>
                      <a:pt x="7849" y="12362"/>
                    </a:lnTo>
                    <a:lnTo>
                      <a:pt x="7849" y="16573"/>
                    </a:lnTo>
                    <a:lnTo>
                      <a:pt x="7877" y="16847"/>
                    </a:lnTo>
                    <a:lnTo>
                      <a:pt x="7959" y="17093"/>
                    </a:lnTo>
                    <a:lnTo>
                      <a:pt x="8068" y="17312"/>
                    </a:lnTo>
                    <a:lnTo>
                      <a:pt x="8232" y="17503"/>
                    </a:lnTo>
                    <a:lnTo>
                      <a:pt x="8424" y="17667"/>
                    </a:lnTo>
                    <a:lnTo>
                      <a:pt x="8642" y="17777"/>
                    </a:lnTo>
                    <a:lnTo>
                      <a:pt x="8888" y="17859"/>
                    </a:lnTo>
                    <a:lnTo>
                      <a:pt x="9162" y="17886"/>
                    </a:lnTo>
                    <a:lnTo>
                      <a:pt x="9764" y="17886"/>
                    </a:lnTo>
                    <a:lnTo>
                      <a:pt x="10010" y="17859"/>
                    </a:lnTo>
                    <a:lnTo>
                      <a:pt x="10256" y="17777"/>
                    </a:lnTo>
                    <a:lnTo>
                      <a:pt x="10475" y="17667"/>
                    </a:lnTo>
                    <a:lnTo>
                      <a:pt x="10666" y="17503"/>
                    </a:lnTo>
                    <a:lnTo>
                      <a:pt x="10830" y="17312"/>
                    </a:lnTo>
                    <a:lnTo>
                      <a:pt x="10940" y="17093"/>
                    </a:lnTo>
                    <a:lnTo>
                      <a:pt x="11022" y="16847"/>
                    </a:lnTo>
                    <a:lnTo>
                      <a:pt x="11049" y="16573"/>
                    </a:lnTo>
                    <a:lnTo>
                      <a:pt x="11049" y="12362"/>
                    </a:lnTo>
                    <a:lnTo>
                      <a:pt x="11049" y="12198"/>
                    </a:lnTo>
                    <a:lnTo>
                      <a:pt x="11076" y="12061"/>
                    </a:lnTo>
                    <a:lnTo>
                      <a:pt x="11131" y="11924"/>
                    </a:lnTo>
                    <a:lnTo>
                      <a:pt x="11186" y="11787"/>
                    </a:lnTo>
                    <a:lnTo>
                      <a:pt x="11240" y="11651"/>
                    </a:lnTo>
                    <a:lnTo>
                      <a:pt x="11350" y="11514"/>
                    </a:lnTo>
                    <a:lnTo>
                      <a:pt x="11459" y="11432"/>
                    </a:lnTo>
                    <a:lnTo>
                      <a:pt x="11569" y="11323"/>
                    </a:lnTo>
                    <a:lnTo>
                      <a:pt x="11869" y="11104"/>
                    </a:lnTo>
                    <a:lnTo>
                      <a:pt x="12006" y="10994"/>
                    </a:lnTo>
                    <a:lnTo>
                      <a:pt x="12143" y="10940"/>
                    </a:lnTo>
                    <a:lnTo>
                      <a:pt x="12280" y="10885"/>
                    </a:lnTo>
                    <a:lnTo>
                      <a:pt x="12416" y="10858"/>
                    </a:lnTo>
                    <a:lnTo>
                      <a:pt x="12580" y="10830"/>
                    </a:lnTo>
                    <a:lnTo>
                      <a:pt x="12717" y="10830"/>
                    </a:lnTo>
                    <a:lnTo>
                      <a:pt x="12881" y="10858"/>
                    </a:lnTo>
                    <a:lnTo>
                      <a:pt x="13018" y="10885"/>
                    </a:lnTo>
                    <a:lnTo>
                      <a:pt x="17065" y="12116"/>
                    </a:lnTo>
                    <a:lnTo>
                      <a:pt x="17339" y="12170"/>
                    </a:lnTo>
                    <a:lnTo>
                      <a:pt x="17585" y="12170"/>
                    </a:lnTo>
                    <a:lnTo>
                      <a:pt x="17831" y="12116"/>
                    </a:lnTo>
                    <a:lnTo>
                      <a:pt x="18050" y="12034"/>
                    </a:lnTo>
                    <a:lnTo>
                      <a:pt x="18269" y="11897"/>
                    </a:lnTo>
                    <a:lnTo>
                      <a:pt x="18433" y="11705"/>
                    </a:lnTo>
                    <a:lnTo>
                      <a:pt x="18597" y="11514"/>
                    </a:lnTo>
                    <a:lnTo>
                      <a:pt x="18679" y="11268"/>
                    </a:lnTo>
                    <a:lnTo>
                      <a:pt x="18870" y="10694"/>
                    </a:lnTo>
                    <a:lnTo>
                      <a:pt x="18925" y="10447"/>
                    </a:lnTo>
                    <a:lnTo>
                      <a:pt x="18925" y="10174"/>
                    </a:lnTo>
                    <a:lnTo>
                      <a:pt x="18870" y="9928"/>
                    </a:lnTo>
                    <a:lnTo>
                      <a:pt x="18761" y="9709"/>
                    </a:lnTo>
                    <a:lnTo>
                      <a:pt x="18624" y="9490"/>
                    </a:lnTo>
                    <a:lnTo>
                      <a:pt x="18460" y="9326"/>
                    </a:lnTo>
                    <a:lnTo>
                      <a:pt x="18241" y="9190"/>
                    </a:lnTo>
                    <a:lnTo>
                      <a:pt x="17995" y="9080"/>
                    </a:lnTo>
                    <a:lnTo>
                      <a:pt x="13948" y="7850"/>
                    </a:lnTo>
                    <a:lnTo>
                      <a:pt x="13811" y="7795"/>
                    </a:lnTo>
                    <a:lnTo>
                      <a:pt x="13674" y="7713"/>
                    </a:lnTo>
                    <a:lnTo>
                      <a:pt x="13538" y="7631"/>
                    </a:lnTo>
                    <a:lnTo>
                      <a:pt x="13428" y="7521"/>
                    </a:lnTo>
                    <a:lnTo>
                      <a:pt x="13319" y="7412"/>
                    </a:lnTo>
                    <a:lnTo>
                      <a:pt x="13237" y="7275"/>
                    </a:lnTo>
                    <a:lnTo>
                      <a:pt x="13155" y="7138"/>
                    </a:lnTo>
                    <a:lnTo>
                      <a:pt x="13100" y="7002"/>
                    </a:lnTo>
                    <a:lnTo>
                      <a:pt x="13100" y="6974"/>
                    </a:lnTo>
                    <a:lnTo>
                      <a:pt x="13045" y="6810"/>
                    </a:lnTo>
                    <a:lnTo>
                      <a:pt x="13045" y="6674"/>
                    </a:lnTo>
                    <a:lnTo>
                      <a:pt x="13045" y="6510"/>
                    </a:lnTo>
                    <a:lnTo>
                      <a:pt x="13045" y="6345"/>
                    </a:lnTo>
                    <a:lnTo>
                      <a:pt x="13100" y="6209"/>
                    </a:lnTo>
                    <a:lnTo>
                      <a:pt x="13155" y="6072"/>
                    </a:lnTo>
                    <a:lnTo>
                      <a:pt x="13209" y="5935"/>
                    </a:lnTo>
                    <a:lnTo>
                      <a:pt x="13291" y="5798"/>
                    </a:lnTo>
                    <a:lnTo>
                      <a:pt x="15917" y="2462"/>
                    </a:lnTo>
                    <a:lnTo>
                      <a:pt x="16053" y="2243"/>
                    </a:lnTo>
                    <a:lnTo>
                      <a:pt x="16135" y="1997"/>
                    </a:lnTo>
                    <a:lnTo>
                      <a:pt x="16190" y="1751"/>
                    </a:lnTo>
                    <a:lnTo>
                      <a:pt x="16163" y="1505"/>
                    </a:lnTo>
                    <a:lnTo>
                      <a:pt x="16135" y="1259"/>
                    </a:lnTo>
                    <a:lnTo>
                      <a:pt x="16026" y="1040"/>
                    </a:lnTo>
                    <a:lnTo>
                      <a:pt x="15889" y="821"/>
                    </a:lnTo>
                    <a:lnTo>
                      <a:pt x="15698" y="630"/>
                    </a:lnTo>
                    <a:lnTo>
                      <a:pt x="15206" y="274"/>
                    </a:lnTo>
                    <a:lnTo>
                      <a:pt x="14987" y="138"/>
                    </a:lnTo>
                    <a:lnTo>
                      <a:pt x="14768" y="28"/>
                    </a:lnTo>
                    <a:lnTo>
                      <a:pt x="14522" y="1"/>
                    </a:lnTo>
                    <a:lnTo>
                      <a:pt x="14276" y="1"/>
                    </a:lnTo>
                    <a:lnTo>
                      <a:pt x="14030" y="56"/>
                    </a:lnTo>
                    <a:lnTo>
                      <a:pt x="13784" y="165"/>
                    </a:lnTo>
                    <a:lnTo>
                      <a:pt x="13592" y="302"/>
                    </a:lnTo>
                    <a:lnTo>
                      <a:pt x="13401" y="493"/>
                    </a:lnTo>
                    <a:lnTo>
                      <a:pt x="10338" y="4404"/>
                    </a:lnTo>
                    <a:lnTo>
                      <a:pt x="9900" y="4322"/>
                    </a:lnTo>
                    <a:lnTo>
                      <a:pt x="9463" y="4294"/>
                    </a:lnTo>
                    <a:lnTo>
                      <a:pt x="8998" y="4322"/>
                    </a:lnTo>
                    <a:lnTo>
                      <a:pt x="8560" y="4404"/>
                    </a:lnTo>
                    <a:lnTo>
                      <a:pt x="5497" y="493"/>
                    </a:lnTo>
                    <a:lnTo>
                      <a:pt x="5333" y="302"/>
                    </a:lnTo>
                    <a:lnTo>
                      <a:pt x="5115" y="165"/>
                    </a:lnTo>
                    <a:lnTo>
                      <a:pt x="4896" y="56"/>
                    </a:lnTo>
                    <a:lnTo>
                      <a:pt x="46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29;p23"/>
              <p:cNvSpPr/>
              <p:nvPr/>
            </p:nvSpPr>
            <p:spPr>
              <a:xfrm>
                <a:off x="6456175" y="3976325"/>
                <a:ext cx="10872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4349" extrusionOk="0">
                    <a:moveTo>
                      <a:pt x="2188" y="1"/>
                    </a:moveTo>
                    <a:lnTo>
                      <a:pt x="1942" y="28"/>
                    </a:lnTo>
                    <a:lnTo>
                      <a:pt x="1750" y="55"/>
                    </a:lnTo>
                    <a:lnTo>
                      <a:pt x="1531" y="110"/>
                    </a:lnTo>
                    <a:lnTo>
                      <a:pt x="1340" y="165"/>
                    </a:lnTo>
                    <a:lnTo>
                      <a:pt x="1149" y="274"/>
                    </a:lnTo>
                    <a:lnTo>
                      <a:pt x="957" y="383"/>
                    </a:lnTo>
                    <a:lnTo>
                      <a:pt x="793" y="493"/>
                    </a:lnTo>
                    <a:lnTo>
                      <a:pt x="656" y="630"/>
                    </a:lnTo>
                    <a:lnTo>
                      <a:pt x="492" y="794"/>
                    </a:lnTo>
                    <a:lnTo>
                      <a:pt x="383" y="958"/>
                    </a:lnTo>
                    <a:lnTo>
                      <a:pt x="273" y="1149"/>
                    </a:lnTo>
                    <a:lnTo>
                      <a:pt x="191" y="1341"/>
                    </a:lnTo>
                    <a:lnTo>
                      <a:pt x="109" y="1532"/>
                    </a:lnTo>
                    <a:lnTo>
                      <a:pt x="55" y="1723"/>
                    </a:lnTo>
                    <a:lnTo>
                      <a:pt x="27" y="1942"/>
                    </a:lnTo>
                    <a:lnTo>
                      <a:pt x="0" y="2161"/>
                    </a:lnTo>
                    <a:lnTo>
                      <a:pt x="27" y="2407"/>
                    </a:lnTo>
                    <a:lnTo>
                      <a:pt x="55" y="2599"/>
                    </a:lnTo>
                    <a:lnTo>
                      <a:pt x="109" y="2817"/>
                    </a:lnTo>
                    <a:lnTo>
                      <a:pt x="191" y="3009"/>
                    </a:lnTo>
                    <a:lnTo>
                      <a:pt x="273" y="3200"/>
                    </a:lnTo>
                    <a:lnTo>
                      <a:pt x="383" y="3392"/>
                    </a:lnTo>
                    <a:lnTo>
                      <a:pt x="492" y="3556"/>
                    </a:lnTo>
                    <a:lnTo>
                      <a:pt x="656" y="3692"/>
                    </a:lnTo>
                    <a:lnTo>
                      <a:pt x="793" y="3857"/>
                    </a:lnTo>
                    <a:lnTo>
                      <a:pt x="957" y="3966"/>
                    </a:lnTo>
                    <a:lnTo>
                      <a:pt x="1149" y="4075"/>
                    </a:lnTo>
                    <a:lnTo>
                      <a:pt x="1340" y="4157"/>
                    </a:lnTo>
                    <a:lnTo>
                      <a:pt x="1531" y="4239"/>
                    </a:lnTo>
                    <a:lnTo>
                      <a:pt x="1750" y="4294"/>
                    </a:lnTo>
                    <a:lnTo>
                      <a:pt x="1942" y="4321"/>
                    </a:lnTo>
                    <a:lnTo>
                      <a:pt x="2188" y="4349"/>
                    </a:lnTo>
                    <a:lnTo>
                      <a:pt x="2407" y="4321"/>
                    </a:lnTo>
                    <a:lnTo>
                      <a:pt x="2625" y="4294"/>
                    </a:lnTo>
                    <a:lnTo>
                      <a:pt x="2817" y="4239"/>
                    </a:lnTo>
                    <a:lnTo>
                      <a:pt x="3008" y="4157"/>
                    </a:lnTo>
                    <a:lnTo>
                      <a:pt x="3200" y="4075"/>
                    </a:lnTo>
                    <a:lnTo>
                      <a:pt x="3391" y="3966"/>
                    </a:lnTo>
                    <a:lnTo>
                      <a:pt x="3555" y="3857"/>
                    </a:lnTo>
                    <a:lnTo>
                      <a:pt x="3719" y="3692"/>
                    </a:lnTo>
                    <a:lnTo>
                      <a:pt x="3856" y="3556"/>
                    </a:lnTo>
                    <a:lnTo>
                      <a:pt x="3965" y="3392"/>
                    </a:lnTo>
                    <a:lnTo>
                      <a:pt x="4075" y="3200"/>
                    </a:lnTo>
                    <a:lnTo>
                      <a:pt x="4184" y="3009"/>
                    </a:lnTo>
                    <a:lnTo>
                      <a:pt x="4239" y="2817"/>
                    </a:lnTo>
                    <a:lnTo>
                      <a:pt x="4294" y="2599"/>
                    </a:lnTo>
                    <a:lnTo>
                      <a:pt x="4321" y="2407"/>
                    </a:lnTo>
                    <a:lnTo>
                      <a:pt x="4348" y="2161"/>
                    </a:lnTo>
                    <a:lnTo>
                      <a:pt x="4321" y="1942"/>
                    </a:lnTo>
                    <a:lnTo>
                      <a:pt x="4294" y="1723"/>
                    </a:lnTo>
                    <a:lnTo>
                      <a:pt x="4239" y="1532"/>
                    </a:lnTo>
                    <a:lnTo>
                      <a:pt x="4184" y="1341"/>
                    </a:lnTo>
                    <a:lnTo>
                      <a:pt x="4075" y="1149"/>
                    </a:lnTo>
                    <a:lnTo>
                      <a:pt x="3965" y="958"/>
                    </a:lnTo>
                    <a:lnTo>
                      <a:pt x="3856" y="794"/>
                    </a:lnTo>
                    <a:lnTo>
                      <a:pt x="3719" y="630"/>
                    </a:lnTo>
                    <a:lnTo>
                      <a:pt x="3555" y="493"/>
                    </a:lnTo>
                    <a:lnTo>
                      <a:pt x="3391" y="383"/>
                    </a:lnTo>
                    <a:lnTo>
                      <a:pt x="3200" y="274"/>
                    </a:lnTo>
                    <a:lnTo>
                      <a:pt x="3008" y="165"/>
                    </a:lnTo>
                    <a:lnTo>
                      <a:pt x="2817" y="110"/>
                    </a:lnTo>
                    <a:lnTo>
                      <a:pt x="2625" y="55"/>
                    </a:lnTo>
                    <a:lnTo>
                      <a:pt x="2407" y="28"/>
                    </a:lnTo>
                    <a:lnTo>
                      <a:pt x="21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30;p23"/>
              <p:cNvSpPr/>
              <p:nvPr/>
            </p:nvSpPr>
            <p:spPr>
              <a:xfrm>
                <a:off x="3011100" y="3622875"/>
                <a:ext cx="810875" cy="810850"/>
              </a:xfrm>
              <a:custGeom>
                <a:avLst/>
                <a:gdLst/>
                <a:ahLst/>
                <a:cxnLst/>
                <a:rect l="l" t="t" r="r" b="b"/>
                <a:pathLst>
                  <a:path w="32435" h="32434" extrusionOk="0">
                    <a:moveTo>
                      <a:pt x="16218" y="0"/>
                    </a:moveTo>
                    <a:lnTo>
                      <a:pt x="15370" y="27"/>
                    </a:lnTo>
                    <a:lnTo>
                      <a:pt x="14550" y="82"/>
                    </a:lnTo>
                    <a:lnTo>
                      <a:pt x="13729" y="192"/>
                    </a:lnTo>
                    <a:lnTo>
                      <a:pt x="12936" y="328"/>
                    </a:lnTo>
                    <a:lnTo>
                      <a:pt x="12170" y="520"/>
                    </a:lnTo>
                    <a:lnTo>
                      <a:pt x="11377" y="738"/>
                    </a:lnTo>
                    <a:lnTo>
                      <a:pt x="10639" y="985"/>
                    </a:lnTo>
                    <a:lnTo>
                      <a:pt x="9901" y="1285"/>
                    </a:lnTo>
                    <a:lnTo>
                      <a:pt x="9190" y="1586"/>
                    </a:lnTo>
                    <a:lnTo>
                      <a:pt x="8479" y="1969"/>
                    </a:lnTo>
                    <a:lnTo>
                      <a:pt x="7795" y="2352"/>
                    </a:lnTo>
                    <a:lnTo>
                      <a:pt x="7138" y="2762"/>
                    </a:lnTo>
                    <a:lnTo>
                      <a:pt x="6510" y="3227"/>
                    </a:lnTo>
                    <a:lnTo>
                      <a:pt x="5881" y="3692"/>
                    </a:lnTo>
                    <a:lnTo>
                      <a:pt x="5306" y="4212"/>
                    </a:lnTo>
                    <a:lnTo>
                      <a:pt x="4732" y="4758"/>
                    </a:lnTo>
                    <a:lnTo>
                      <a:pt x="4212" y="5305"/>
                    </a:lnTo>
                    <a:lnTo>
                      <a:pt x="3693" y="5907"/>
                    </a:lnTo>
                    <a:lnTo>
                      <a:pt x="3201" y="6509"/>
                    </a:lnTo>
                    <a:lnTo>
                      <a:pt x="2763" y="7138"/>
                    </a:lnTo>
                    <a:lnTo>
                      <a:pt x="2325" y="7821"/>
                    </a:lnTo>
                    <a:lnTo>
                      <a:pt x="1943" y="8478"/>
                    </a:lnTo>
                    <a:lnTo>
                      <a:pt x="1587" y="9189"/>
                    </a:lnTo>
                    <a:lnTo>
                      <a:pt x="1259" y="9900"/>
                    </a:lnTo>
                    <a:lnTo>
                      <a:pt x="985" y="10638"/>
                    </a:lnTo>
                    <a:lnTo>
                      <a:pt x="712" y="11404"/>
                    </a:lnTo>
                    <a:lnTo>
                      <a:pt x="493" y="12170"/>
                    </a:lnTo>
                    <a:lnTo>
                      <a:pt x="329" y="12963"/>
                    </a:lnTo>
                    <a:lnTo>
                      <a:pt x="165" y="13756"/>
                    </a:lnTo>
                    <a:lnTo>
                      <a:pt x="83" y="14549"/>
                    </a:lnTo>
                    <a:lnTo>
                      <a:pt x="1" y="15397"/>
                    </a:lnTo>
                    <a:lnTo>
                      <a:pt x="1" y="16217"/>
                    </a:lnTo>
                    <a:lnTo>
                      <a:pt x="1" y="17065"/>
                    </a:lnTo>
                    <a:lnTo>
                      <a:pt x="83" y="17885"/>
                    </a:lnTo>
                    <a:lnTo>
                      <a:pt x="165" y="18678"/>
                    </a:lnTo>
                    <a:lnTo>
                      <a:pt x="329" y="19499"/>
                    </a:lnTo>
                    <a:lnTo>
                      <a:pt x="493" y="20264"/>
                    </a:lnTo>
                    <a:lnTo>
                      <a:pt x="712" y="21030"/>
                    </a:lnTo>
                    <a:lnTo>
                      <a:pt x="985" y="21796"/>
                    </a:lnTo>
                    <a:lnTo>
                      <a:pt x="1259" y="22534"/>
                    </a:lnTo>
                    <a:lnTo>
                      <a:pt x="1587" y="23245"/>
                    </a:lnTo>
                    <a:lnTo>
                      <a:pt x="1943" y="23956"/>
                    </a:lnTo>
                    <a:lnTo>
                      <a:pt x="2325" y="24640"/>
                    </a:lnTo>
                    <a:lnTo>
                      <a:pt x="2763" y="25296"/>
                    </a:lnTo>
                    <a:lnTo>
                      <a:pt x="3201" y="25925"/>
                    </a:lnTo>
                    <a:lnTo>
                      <a:pt x="3693" y="26527"/>
                    </a:lnTo>
                    <a:lnTo>
                      <a:pt x="4212" y="27128"/>
                    </a:lnTo>
                    <a:lnTo>
                      <a:pt x="4732" y="27675"/>
                    </a:lnTo>
                    <a:lnTo>
                      <a:pt x="5306" y="28222"/>
                    </a:lnTo>
                    <a:lnTo>
                      <a:pt x="5881" y="28742"/>
                    </a:lnTo>
                    <a:lnTo>
                      <a:pt x="6510" y="29207"/>
                    </a:lnTo>
                    <a:lnTo>
                      <a:pt x="7138" y="29672"/>
                    </a:lnTo>
                    <a:lnTo>
                      <a:pt x="7795" y="30082"/>
                    </a:lnTo>
                    <a:lnTo>
                      <a:pt x="8479" y="30492"/>
                    </a:lnTo>
                    <a:lnTo>
                      <a:pt x="9190" y="30848"/>
                    </a:lnTo>
                    <a:lnTo>
                      <a:pt x="9901" y="31176"/>
                    </a:lnTo>
                    <a:lnTo>
                      <a:pt x="10639" y="31449"/>
                    </a:lnTo>
                    <a:lnTo>
                      <a:pt x="11377" y="31723"/>
                    </a:lnTo>
                    <a:lnTo>
                      <a:pt x="12170" y="31942"/>
                    </a:lnTo>
                    <a:lnTo>
                      <a:pt x="12936" y="32106"/>
                    </a:lnTo>
                    <a:lnTo>
                      <a:pt x="13729" y="32242"/>
                    </a:lnTo>
                    <a:lnTo>
                      <a:pt x="14550" y="32352"/>
                    </a:lnTo>
                    <a:lnTo>
                      <a:pt x="15370" y="32406"/>
                    </a:lnTo>
                    <a:lnTo>
                      <a:pt x="16218" y="32434"/>
                    </a:lnTo>
                    <a:lnTo>
                      <a:pt x="17038" y="32406"/>
                    </a:lnTo>
                    <a:lnTo>
                      <a:pt x="17859" y="32352"/>
                    </a:lnTo>
                    <a:lnTo>
                      <a:pt x="18679" y="32242"/>
                    </a:lnTo>
                    <a:lnTo>
                      <a:pt x="19472" y="32106"/>
                    </a:lnTo>
                    <a:lnTo>
                      <a:pt x="20265" y="31942"/>
                    </a:lnTo>
                    <a:lnTo>
                      <a:pt x="21031" y="31723"/>
                    </a:lnTo>
                    <a:lnTo>
                      <a:pt x="21797" y="31449"/>
                    </a:lnTo>
                    <a:lnTo>
                      <a:pt x="22535" y="31176"/>
                    </a:lnTo>
                    <a:lnTo>
                      <a:pt x="23246" y="30848"/>
                    </a:lnTo>
                    <a:lnTo>
                      <a:pt x="23930" y="30492"/>
                    </a:lnTo>
                    <a:lnTo>
                      <a:pt x="24613" y="30082"/>
                    </a:lnTo>
                    <a:lnTo>
                      <a:pt x="25270" y="29672"/>
                    </a:lnTo>
                    <a:lnTo>
                      <a:pt x="25926" y="29207"/>
                    </a:lnTo>
                    <a:lnTo>
                      <a:pt x="26528" y="28742"/>
                    </a:lnTo>
                    <a:lnTo>
                      <a:pt x="27129" y="28222"/>
                    </a:lnTo>
                    <a:lnTo>
                      <a:pt x="27676" y="27675"/>
                    </a:lnTo>
                    <a:lnTo>
                      <a:pt x="28223" y="27128"/>
                    </a:lnTo>
                    <a:lnTo>
                      <a:pt x="28715" y="26527"/>
                    </a:lnTo>
                    <a:lnTo>
                      <a:pt x="29208" y="25925"/>
                    </a:lnTo>
                    <a:lnTo>
                      <a:pt x="29673" y="25296"/>
                    </a:lnTo>
                    <a:lnTo>
                      <a:pt x="30083" y="24640"/>
                    </a:lnTo>
                    <a:lnTo>
                      <a:pt x="30466" y="23956"/>
                    </a:lnTo>
                    <a:lnTo>
                      <a:pt x="30821" y="23245"/>
                    </a:lnTo>
                    <a:lnTo>
                      <a:pt x="31149" y="22534"/>
                    </a:lnTo>
                    <a:lnTo>
                      <a:pt x="31450" y="21796"/>
                    </a:lnTo>
                    <a:lnTo>
                      <a:pt x="31696" y="21030"/>
                    </a:lnTo>
                    <a:lnTo>
                      <a:pt x="31915" y="20264"/>
                    </a:lnTo>
                    <a:lnTo>
                      <a:pt x="32106" y="19499"/>
                    </a:lnTo>
                    <a:lnTo>
                      <a:pt x="32243" y="18678"/>
                    </a:lnTo>
                    <a:lnTo>
                      <a:pt x="32353" y="17885"/>
                    </a:lnTo>
                    <a:lnTo>
                      <a:pt x="32407" y="17065"/>
                    </a:lnTo>
                    <a:lnTo>
                      <a:pt x="32435" y="16217"/>
                    </a:lnTo>
                    <a:lnTo>
                      <a:pt x="32407" y="15397"/>
                    </a:lnTo>
                    <a:lnTo>
                      <a:pt x="32353" y="14549"/>
                    </a:lnTo>
                    <a:lnTo>
                      <a:pt x="32243" y="13756"/>
                    </a:lnTo>
                    <a:lnTo>
                      <a:pt x="32106" y="12963"/>
                    </a:lnTo>
                    <a:lnTo>
                      <a:pt x="31915" y="12170"/>
                    </a:lnTo>
                    <a:lnTo>
                      <a:pt x="31696" y="11404"/>
                    </a:lnTo>
                    <a:lnTo>
                      <a:pt x="31450" y="10638"/>
                    </a:lnTo>
                    <a:lnTo>
                      <a:pt x="31149" y="9900"/>
                    </a:lnTo>
                    <a:lnTo>
                      <a:pt x="30821" y="9189"/>
                    </a:lnTo>
                    <a:lnTo>
                      <a:pt x="30466" y="8478"/>
                    </a:lnTo>
                    <a:lnTo>
                      <a:pt x="30083" y="7821"/>
                    </a:lnTo>
                    <a:lnTo>
                      <a:pt x="29673" y="7138"/>
                    </a:lnTo>
                    <a:lnTo>
                      <a:pt x="29208" y="6509"/>
                    </a:lnTo>
                    <a:lnTo>
                      <a:pt x="28715" y="5907"/>
                    </a:lnTo>
                    <a:lnTo>
                      <a:pt x="28223" y="5305"/>
                    </a:lnTo>
                    <a:lnTo>
                      <a:pt x="27676" y="4758"/>
                    </a:lnTo>
                    <a:lnTo>
                      <a:pt x="27129" y="4212"/>
                    </a:lnTo>
                    <a:lnTo>
                      <a:pt x="26528" y="3692"/>
                    </a:lnTo>
                    <a:lnTo>
                      <a:pt x="25926" y="3227"/>
                    </a:lnTo>
                    <a:lnTo>
                      <a:pt x="25270" y="2762"/>
                    </a:lnTo>
                    <a:lnTo>
                      <a:pt x="24613" y="2352"/>
                    </a:lnTo>
                    <a:lnTo>
                      <a:pt x="23930" y="1969"/>
                    </a:lnTo>
                    <a:lnTo>
                      <a:pt x="23246" y="1586"/>
                    </a:lnTo>
                    <a:lnTo>
                      <a:pt x="22535" y="1285"/>
                    </a:lnTo>
                    <a:lnTo>
                      <a:pt x="21797" y="985"/>
                    </a:lnTo>
                    <a:lnTo>
                      <a:pt x="21031" y="738"/>
                    </a:lnTo>
                    <a:lnTo>
                      <a:pt x="20265" y="520"/>
                    </a:lnTo>
                    <a:lnTo>
                      <a:pt x="19472" y="328"/>
                    </a:lnTo>
                    <a:lnTo>
                      <a:pt x="18679" y="192"/>
                    </a:lnTo>
                    <a:lnTo>
                      <a:pt x="17859" y="82"/>
                    </a:lnTo>
                    <a:lnTo>
                      <a:pt x="17038" y="27"/>
                    </a:lnTo>
                    <a:lnTo>
                      <a:pt x="162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31;p23"/>
              <p:cNvSpPr/>
              <p:nvPr/>
            </p:nvSpPr>
            <p:spPr>
              <a:xfrm>
                <a:off x="3160825" y="3772600"/>
                <a:ext cx="511425" cy="511400"/>
              </a:xfrm>
              <a:custGeom>
                <a:avLst/>
                <a:gdLst/>
                <a:ahLst/>
                <a:cxnLst/>
                <a:rect l="l" t="t" r="r" b="b"/>
                <a:pathLst>
                  <a:path w="20457" h="20456" extrusionOk="0">
                    <a:moveTo>
                      <a:pt x="10229" y="0"/>
                    </a:moveTo>
                    <a:lnTo>
                      <a:pt x="9682" y="27"/>
                    </a:lnTo>
                    <a:lnTo>
                      <a:pt x="9190" y="55"/>
                    </a:lnTo>
                    <a:lnTo>
                      <a:pt x="8670" y="137"/>
                    </a:lnTo>
                    <a:lnTo>
                      <a:pt x="8150" y="219"/>
                    </a:lnTo>
                    <a:lnTo>
                      <a:pt x="7658" y="328"/>
                    </a:lnTo>
                    <a:lnTo>
                      <a:pt x="7193" y="465"/>
                    </a:lnTo>
                    <a:lnTo>
                      <a:pt x="6701" y="629"/>
                    </a:lnTo>
                    <a:lnTo>
                      <a:pt x="6236" y="821"/>
                    </a:lnTo>
                    <a:lnTo>
                      <a:pt x="5799" y="1012"/>
                    </a:lnTo>
                    <a:lnTo>
                      <a:pt x="5361" y="1231"/>
                    </a:lnTo>
                    <a:lnTo>
                      <a:pt x="4923" y="1477"/>
                    </a:lnTo>
                    <a:lnTo>
                      <a:pt x="4513" y="1750"/>
                    </a:lnTo>
                    <a:lnTo>
                      <a:pt x="4103" y="2024"/>
                    </a:lnTo>
                    <a:lnTo>
                      <a:pt x="3720" y="2352"/>
                    </a:lnTo>
                    <a:lnTo>
                      <a:pt x="3337" y="2653"/>
                    </a:lnTo>
                    <a:lnTo>
                      <a:pt x="2982" y="3008"/>
                    </a:lnTo>
                    <a:lnTo>
                      <a:pt x="2654" y="3364"/>
                    </a:lnTo>
                    <a:lnTo>
                      <a:pt x="2325" y="3719"/>
                    </a:lnTo>
                    <a:lnTo>
                      <a:pt x="2025" y="4102"/>
                    </a:lnTo>
                    <a:lnTo>
                      <a:pt x="1751" y="4512"/>
                    </a:lnTo>
                    <a:lnTo>
                      <a:pt x="1478" y="4923"/>
                    </a:lnTo>
                    <a:lnTo>
                      <a:pt x="1232" y="5360"/>
                    </a:lnTo>
                    <a:lnTo>
                      <a:pt x="1013" y="5798"/>
                    </a:lnTo>
                    <a:lnTo>
                      <a:pt x="794" y="6263"/>
                    </a:lnTo>
                    <a:lnTo>
                      <a:pt x="630" y="6728"/>
                    </a:lnTo>
                    <a:lnTo>
                      <a:pt x="466" y="7192"/>
                    </a:lnTo>
                    <a:lnTo>
                      <a:pt x="329" y="7685"/>
                    </a:lnTo>
                    <a:lnTo>
                      <a:pt x="192" y="8177"/>
                    </a:lnTo>
                    <a:lnTo>
                      <a:pt x="110" y="8669"/>
                    </a:lnTo>
                    <a:lnTo>
                      <a:pt x="56" y="9189"/>
                    </a:lnTo>
                    <a:lnTo>
                      <a:pt x="1" y="9708"/>
                    </a:lnTo>
                    <a:lnTo>
                      <a:pt x="1" y="10228"/>
                    </a:lnTo>
                    <a:lnTo>
                      <a:pt x="1" y="10748"/>
                    </a:lnTo>
                    <a:lnTo>
                      <a:pt x="56" y="11267"/>
                    </a:lnTo>
                    <a:lnTo>
                      <a:pt x="110" y="11787"/>
                    </a:lnTo>
                    <a:lnTo>
                      <a:pt x="192" y="12279"/>
                    </a:lnTo>
                    <a:lnTo>
                      <a:pt x="329" y="12799"/>
                    </a:lnTo>
                    <a:lnTo>
                      <a:pt x="466" y="13263"/>
                    </a:lnTo>
                    <a:lnTo>
                      <a:pt x="630" y="13756"/>
                    </a:lnTo>
                    <a:lnTo>
                      <a:pt x="794" y="14221"/>
                    </a:lnTo>
                    <a:lnTo>
                      <a:pt x="1013" y="14658"/>
                    </a:lnTo>
                    <a:lnTo>
                      <a:pt x="1232" y="15096"/>
                    </a:lnTo>
                    <a:lnTo>
                      <a:pt x="1478" y="15533"/>
                    </a:lnTo>
                    <a:lnTo>
                      <a:pt x="1751" y="15943"/>
                    </a:lnTo>
                    <a:lnTo>
                      <a:pt x="2025" y="16354"/>
                    </a:lnTo>
                    <a:lnTo>
                      <a:pt x="2325" y="16737"/>
                    </a:lnTo>
                    <a:lnTo>
                      <a:pt x="2654" y="17092"/>
                    </a:lnTo>
                    <a:lnTo>
                      <a:pt x="2982" y="17448"/>
                    </a:lnTo>
                    <a:lnTo>
                      <a:pt x="3337" y="17803"/>
                    </a:lnTo>
                    <a:lnTo>
                      <a:pt x="3720" y="18131"/>
                    </a:lnTo>
                    <a:lnTo>
                      <a:pt x="4103" y="18432"/>
                    </a:lnTo>
                    <a:lnTo>
                      <a:pt x="4513" y="18706"/>
                    </a:lnTo>
                    <a:lnTo>
                      <a:pt x="4923" y="18979"/>
                    </a:lnTo>
                    <a:lnTo>
                      <a:pt x="5361" y="19225"/>
                    </a:lnTo>
                    <a:lnTo>
                      <a:pt x="5799" y="19444"/>
                    </a:lnTo>
                    <a:lnTo>
                      <a:pt x="6236" y="19663"/>
                    </a:lnTo>
                    <a:lnTo>
                      <a:pt x="6701" y="19827"/>
                    </a:lnTo>
                    <a:lnTo>
                      <a:pt x="7193" y="19991"/>
                    </a:lnTo>
                    <a:lnTo>
                      <a:pt x="7658" y="20128"/>
                    </a:lnTo>
                    <a:lnTo>
                      <a:pt x="8150" y="20237"/>
                    </a:lnTo>
                    <a:lnTo>
                      <a:pt x="8670" y="20346"/>
                    </a:lnTo>
                    <a:lnTo>
                      <a:pt x="9190" y="20401"/>
                    </a:lnTo>
                    <a:lnTo>
                      <a:pt x="9682" y="20428"/>
                    </a:lnTo>
                    <a:lnTo>
                      <a:pt x="10229" y="20456"/>
                    </a:lnTo>
                    <a:lnTo>
                      <a:pt x="10748" y="20428"/>
                    </a:lnTo>
                    <a:lnTo>
                      <a:pt x="11268" y="20401"/>
                    </a:lnTo>
                    <a:lnTo>
                      <a:pt x="11788" y="20346"/>
                    </a:lnTo>
                    <a:lnTo>
                      <a:pt x="12280" y="20237"/>
                    </a:lnTo>
                    <a:lnTo>
                      <a:pt x="12772" y="20128"/>
                    </a:lnTo>
                    <a:lnTo>
                      <a:pt x="13264" y="19991"/>
                    </a:lnTo>
                    <a:lnTo>
                      <a:pt x="13729" y="19827"/>
                    </a:lnTo>
                    <a:lnTo>
                      <a:pt x="14194" y="19663"/>
                    </a:lnTo>
                    <a:lnTo>
                      <a:pt x="14659" y="19444"/>
                    </a:lnTo>
                    <a:lnTo>
                      <a:pt x="15097" y="19225"/>
                    </a:lnTo>
                    <a:lnTo>
                      <a:pt x="15534" y="18979"/>
                    </a:lnTo>
                    <a:lnTo>
                      <a:pt x="15944" y="18706"/>
                    </a:lnTo>
                    <a:lnTo>
                      <a:pt x="16327" y="18432"/>
                    </a:lnTo>
                    <a:lnTo>
                      <a:pt x="16737" y="18131"/>
                    </a:lnTo>
                    <a:lnTo>
                      <a:pt x="17093" y="17803"/>
                    </a:lnTo>
                    <a:lnTo>
                      <a:pt x="17448" y="17448"/>
                    </a:lnTo>
                    <a:lnTo>
                      <a:pt x="17777" y="17092"/>
                    </a:lnTo>
                    <a:lnTo>
                      <a:pt x="18105" y="16737"/>
                    </a:lnTo>
                    <a:lnTo>
                      <a:pt x="18406" y="16354"/>
                    </a:lnTo>
                    <a:lnTo>
                      <a:pt x="18706" y="15943"/>
                    </a:lnTo>
                    <a:lnTo>
                      <a:pt x="18952" y="15533"/>
                    </a:lnTo>
                    <a:lnTo>
                      <a:pt x="19199" y="15096"/>
                    </a:lnTo>
                    <a:lnTo>
                      <a:pt x="19445" y="14658"/>
                    </a:lnTo>
                    <a:lnTo>
                      <a:pt x="19636" y="14221"/>
                    </a:lnTo>
                    <a:lnTo>
                      <a:pt x="19828" y="13756"/>
                    </a:lnTo>
                    <a:lnTo>
                      <a:pt x="19992" y="13263"/>
                    </a:lnTo>
                    <a:lnTo>
                      <a:pt x="20128" y="12799"/>
                    </a:lnTo>
                    <a:lnTo>
                      <a:pt x="20238" y="12279"/>
                    </a:lnTo>
                    <a:lnTo>
                      <a:pt x="20320" y="11787"/>
                    </a:lnTo>
                    <a:lnTo>
                      <a:pt x="20402" y="11267"/>
                    </a:lnTo>
                    <a:lnTo>
                      <a:pt x="20429" y="10748"/>
                    </a:lnTo>
                    <a:lnTo>
                      <a:pt x="20457" y="10228"/>
                    </a:lnTo>
                    <a:lnTo>
                      <a:pt x="20429" y="9708"/>
                    </a:lnTo>
                    <a:lnTo>
                      <a:pt x="20402" y="9189"/>
                    </a:lnTo>
                    <a:lnTo>
                      <a:pt x="20320" y="8669"/>
                    </a:lnTo>
                    <a:lnTo>
                      <a:pt x="20238" y="8177"/>
                    </a:lnTo>
                    <a:lnTo>
                      <a:pt x="20128" y="7685"/>
                    </a:lnTo>
                    <a:lnTo>
                      <a:pt x="19992" y="7192"/>
                    </a:lnTo>
                    <a:lnTo>
                      <a:pt x="19828" y="6728"/>
                    </a:lnTo>
                    <a:lnTo>
                      <a:pt x="19636" y="6263"/>
                    </a:lnTo>
                    <a:lnTo>
                      <a:pt x="19445" y="5798"/>
                    </a:lnTo>
                    <a:lnTo>
                      <a:pt x="19199" y="5360"/>
                    </a:lnTo>
                    <a:lnTo>
                      <a:pt x="18952" y="4923"/>
                    </a:lnTo>
                    <a:lnTo>
                      <a:pt x="18706" y="4512"/>
                    </a:lnTo>
                    <a:lnTo>
                      <a:pt x="18406" y="4102"/>
                    </a:lnTo>
                    <a:lnTo>
                      <a:pt x="18105" y="3719"/>
                    </a:lnTo>
                    <a:lnTo>
                      <a:pt x="17777" y="3364"/>
                    </a:lnTo>
                    <a:lnTo>
                      <a:pt x="17448" y="3008"/>
                    </a:lnTo>
                    <a:lnTo>
                      <a:pt x="17093" y="2653"/>
                    </a:lnTo>
                    <a:lnTo>
                      <a:pt x="16737" y="2352"/>
                    </a:lnTo>
                    <a:lnTo>
                      <a:pt x="16327" y="2024"/>
                    </a:lnTo>
                    <a:lnTo>
                      <a:pt x="15944" y="1750"/>
                    </a:lnTo>
                    <a:lnTo>
                      <a:pt x="15534" y="1477"/>
                    </a:lnTo>
                    <a:lnTo>
                      <a:pt x="15097" y="1231"/>
                    </a:lnTo>
                    <a:lnTo>
                      <a:pt x="14659" y="1012"/>
                    </a:lnTo>
                    <a:lnTo>
                      <a:pt x="14194" y="821"/>
                    </a:lnTo>
                    <a:lnTo>
                      <a:pt x="13729" y="629"/>
                    </a:lnTo>
                    <a:lnTo>
                      <a:pt x="13264" y="465"/>
                    </a:lnTo>
                    <a:lnTo>
                      <a:pt x="12772" y="328"/>
                    </a:lnTo>
                    <a:lnTo>
                      <a:pt x="12280" y="219"/>
                    </a:lnTo>
                    <a:lnTo>
                      <a:pt x="11788" y="137"/>
                    </a:lnTo>
                    <a:lnTo>
                      <a:pt x="11268" y="55"/>
                    </a:lnTo>
                    <a:lnTo>
                      <a:pt x="10748" y="27"/>
                    </a:lnTo>
                    <a:lnTo>
                      <a:pt x="1022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32;p23"/>
              <p:cNvSpPr/>
              <p:nvPr/>
            </p:nvSpPr>
            <p:spPr>
              <a:xfrm>
                <a:off x="3177925" y="3825925"/>
                <a:ext cx="476550" cy="449875"/>
              </a:xfrm>
              <a:custGeom>
                <a:avLst/>
                <a:gdLst/>
                <a:ahLst/>
                <a:cxnLst/>
                <a:rect l="l" t="t" r="r" b="b"/>
                <a:pathLst>
                  <a:path w="19062" h="17995" extrusionOk="0">
                    <a:moveTo>
                      <a:pt x="4431" y="0"/>
                    </a:moveTo>
                    <a:lnTo>
                      <a:pt x="4185" y="28"/>
                    </a:lnTo>
                    <a:lnTo>
                      <a:pt x="3939" y="110"/>
                    </a:lnTo>
                    <a:lnTo>
                      <a:pt x="3720" y="274"/>
                    </a:lnTo>
                    <a:lnTo>
                      <a:pt x="3255" y="629"/>
                    </a:lnTo>
                    <a:lnTo>
                      <a:pt x="3063" y="821"/>
                    </a:lnTo>
                    <a:lnTo>
                      <a:pt x="2927" y="1012"/>
                    </a:lnTo>
                    <a:lnTo>
                      <a:pt x="2817" y="1258"/>
                    </a:lnTo>
                    <a:lnTo>
                      <a:pt x="2763" y="1504"/>
                    </a:lnTo>
                    <a:lnTo>
                      <a:pt x="2763" y="1750"/>
                    </a:lnTo>
                    <a:lnTo>
                      <a:pt x="2790" y="1997"/>
                    </a:lnTo>
                    <a:lnTo>
                      <a:pt x="2899" y="2243"/>
                    </a:lnTo>
                    <a:lnTo>
                      <a:pt x="3036" y="2461"/>
                    </a:lnTo>
                    <a:lnTo>
                      <a:pt x="5661" y="5825"/>
                    </a:lnTo>
                    <a:lnTo>
                      <a:pt x="5743" y="5962"/>
                    </a:lnTo>
                    <a:lnTo>
                      <a:pt x="5826" y="6099"/>
                    </a:lnTo>
                    <a:lnTo>
                      <a:pt x="5880" y="6235"/>
                    </a:lnTo>
                    <a:lnTo>
                      <a:pt x="5908" y="6399"/>
                    </a:lnTo>
                    <a:lnTo>
                      <a:pt x="5935" y="6536"/>
                    </a:lnTo>
                    <a:lnTo>
                      <a:pt x="5935" y="6700"/>
                    </a:lnTo>
                    <a:lnTo>
                      <a:pt x="5908" y="6864"/>
                    </a:lnTo>
                    <a:lnTo>
                      <a:pt x="5853" y="7001"/>
                    </a:lnTo>
                    <a:lnTo>
                      <a:pt x="5853" y="7028"/>
                    </a:lnTo>
                    <a:lnTo>
                      <a:pt x="5798" y="7192"/>
                    </a:lnTo>
                    <a:lnTo>
                      <a:pt x="5716" y="7329"/>
                    </a:lnTo>
                    <a:lnTo>
                      <a:pt x="5634" y="7466"/>
                    </a:lnTo>
                    <a:lnTo>
                      <a:pt x="5525" y="7575"/>
                    </a:lnTo>
                    <a:lnTo>
                      <a:pt x="5415" y="7685"/>
                    </a:lnTo>
                    <a:lnTo>
                      <a:pt x="5279" y="7767"/>
                    </a:lnTo>
                    <a:lnTo>
                      <a:pt x="5142" y="7849"/>
                    </a:lnTo>
                    <a:lnTo>
                      <a:pt x="5005" y="7904"/>
                    </a:lnTo>
                    <a:lnTo>
                      <a:pt x="930" y="9161"/>
                    </a:lnTo>
                    <a:lnTo>
                      <a:pt x="684" y="9271"/>
                    </a:lnTo>
                    <a:lnTo>
                      <a:pt x="465" y="9408"/>
                    </a:lnTo>
                    <a:lnTo>
                      <a:pt x="301" y="9572"/>
                    </a:lnTo>
                    <a:lnTo>
                      <a:pt x="165" y="9790"/>
                    </a:lnTo>
                    <a:lnTo>
                      <a:pt x="55" y="10009"/>
                    </a:lnTo>
                    <a:lnTo>
                      <a:pt x="1" y="10283"/>
                    </a:lnTo>
                    <a:lnTo>
                      <a:pt x="1" y="10529"/>
                    </a:lnTo>
                    <a:lnTo>
                      <a:pt x="55" y="10775"/>
                    </a:lnTo>
                    <a:lnTo>
                      <a:pt x="247" y="11349"/>
                    </a:lnTo>
                    <a:lnTo>
                      <a:pt x="329" y="11595"/>
                    </a:lnTo>
                    <a:lnTo>
                      <a:pt x="493" y="11814"/>
                    </a:lnTo>
                    <a:lnTo>
                      <a:pt x="657" y="11978"/>
                    </a:lnTo>
                    <a:lnTo>
                      <a:pt x="876" y="12142"/>
                    </a:lnTo>
                    <a:lnTo>
                      <a:pt x="1094" y="12224"/>
                    </a:lnTo>
                    <a:lnTo>
                      <a:pt x="1368" y="12279"/>
                    </a:lnTo>
                    <a:lnTo>
                      <a:pt x="1614" y="12279"/>
                    </a:lnTo>
                    <a:lnTo>
                      <a:pt x="1860" y="12224"/>
                    </a:lnTo>
                    <a:lnTo>
                      <a:pt x="5935" y="10966"/>
                    </a:lnTo>
                    <a:lnTo>
                      <a:pt x="6099" y="10939"/>
                    </a:lnTo>
                    <a:lnTo>
                      <a:pt x="6236" y="10912"/>
                    </a:lnTo>
                    <a:lnTo>
                      <a:pt x="6400" y="10912"/>
                    </a:lnTo>
                    <a:lnTo>
                      <a:pt x="6564" y="10939"/>
                    </a:lnTo>
                    <a:lnTo>
                      <a:pt x="6701" y="10966"/>
                    </a:lnTo>
                    <a:lnTo>
                      <a:pt x="6837" y="11021"/>
                    </a:lnTo>
                    <a:lnTo>
                      <a:pt x="6974" y="11076"/>
                    </a:lnTo>
                    <a:lnTo>
                      <a:pt x="7111" y="11185"/>
                    </a:lnTo>
                    <a:lnTo>
                      <a:pt x="7412" y="11404"/>
                    </a:lnTo>
                    <a:lnTo>
                      <a:pt x="7521" y="11486"/>
                    </a:lnTo>
                    <a:lnTo>
                      <a:pt x="7630" y="11595"/>
                    </a:lnTo>
                    <a:lnTo>
                      <a:pt x="7712" y="11732"/>
                    </a:lnTo>
                    <a:lnTo>
                      <a:pt x="7795" y="11841"/>
                    </a:lnTo>
                    <a:lnTo>
                      <a:pt x="7849" y="11978"/>
                    </a:lnTo>
                    <a:lnTo>
                      <a:pt x="7904" y="12142"/>
                    </a:lnTo>
                    <a:lnTo>
                      <a:pt x="7931" y="12279"/>
                    </a:lnTo>
                    <a:lnTo>
                      <a:pt x="7931" y="12443"/>
                    </a:lnTo>
                    <a:lnTo>
                      <a:pt x="7931" y="16709"/>
                    </a:lnTo>
                    <a:lnTo>
                      <a:pt x="7959" y="16955"/>
                    </a:lnTo>
                    <a:lnTo>
                      <a:pt x="8041" y="17202"/>
                    </a:lnTo>
                    <a:lnTo>
                      <a:pt x="8150" y="17420"/>
                    </a:lnTo>
                    <a:lnTo>
                      <a:pt x="8314" y="17612"/>
                    </a:lnTo>
                    <a:lnTo>
                      <a:pt x="8506" y="17776"/>
                    </a:lnTo>
                    <a:lnTo>
                      <a:pt x="8724" y="17885"/>
                    </a:lnTo>
                    <a:lnTo>
                      <a:pt x="8970" y="17967"/>
                    </a:lnTo>
                    <a:lnTo>
                      <a:pt x="9244" y="17995"/>
                    </a:lnTo>
                    <a:lnTo>
                      <a:pt x="9846" y="17995"/>
                    </a:lnTo>
                    <a:lnTo>
                      <a:pt x="10092" y="17967"/>
                    </a:lnTo>
                    <a:lnTo>
                      <a:pt x="10338" y="17885"/>
                    </a:lnTo>
                    <a:lnTo>
                      <a:pt x="10557" y="17776"/>
                    </a:lnTo>
                    <a:lnTo>
                      <a:pt x="10748" y="17612"/>
                    </a:lnTo>
                    <a:lnTo>
                      <a:pt x="10912" y="17420"/>
                    </a:lnTo>
                    <a:lnTo>
                      <a:pt x="11049" y="17202"/>
                    </a:lnTo>
                    <a:lnTo>
                      <a:pt x="11104" y="16955"/>
                    </a:lnTo>
                    <a:lnTo>
                      <a:pt x="11131" y="16709"/>
                    </a:lnTo>
                    <a:lnTo>
                      <a:pt x="11131" y="12443"/>
                    </a:lnTo>
                    <a:lnTo>
                      <a:pt x="11158" y="12279"/>
                    </a:lnTo>
                    <a:lnTo>
                      <a:pt x="11186" y="12142"/>
                    </a:lnTo>
                    <a:lnTo>
                      <a:pt x="11213" y="11978"/>
                    </a:lnTo>
                    <a:lnTo>
                      <a:pt x="11268" y="11841"/>
                    </a:lnTo>
                    <a:lnTo>
                      <a:pt x="11350" y="11732"/>
                    </a:lnTo>
                    <a:lnTo>
                      <a:pt x="11432" y="11595"/>
                    </a:lnTo>
                    <a:lnTo>
                      <a:pt x="11541" y="11486"/>
                    </a:lnTo>
                    <a:lnTo>
                      <a:pt x="11650" y="11404"/>
                    </a:lnTo>
                    <a:lnTo>
                      <a:pt x="11979" y="11158"/>
                    </a:lnTo>
                    <a:lnTo>
                      <a:pt x="12088" y="11076"/>
                    </a:lnTo>
                    <a:lnTo>
                      <a:pt x="12225" y="10994"/>
                    </a:lnTo>
                    <a:lnTo>
                      <a:pt x="12389" y="10939"/>
                    </a:lnTo>
                    <a:lnTo>
                      <a:pt x="12526" y="10912"/>
                    </a:lnTo>
                    <a:lnTo>
                      <a:pt x="12990" y="10912"/>
                    </a:lnTo>
                    <a:lnTo>
                      <a:pt x="13127" y="10966"/>
                    </a:lnTo>
                    <a:lnTo>
                      <a:pt x="17202" y="12197"/>
                    </a:lnTo>
                    <a:lnTo>
                      <a:pt x="17475" y="12252"/>
                    </a:lnTo>
                    <a:lnTo>
                      <a:pt x="17722" y="12252"/>
                    </a:lnTo>
                    <a:lnTo>
                      <a:pt x="17968" y="12197"/>
                    </a:lnTo>
                    <a:lnTo>
                      <a:pt x="18214" y="12115"/>
                    </a:lnTo>
                    <a:lnTo>
                      <a:pt x="18405" y="11978"/>
                    </a:lnTo>
                    <a:lnTo>
                      <a:pt x="18597" y="11787"/>
                    </a:lnTo>
                    <a:lnTo>
                      <a:pt x="18733" y="11568"/>
                    </a:lnTo>
                    <a:lnTo>
                      <a:pt x="18843" y="11322"/>
                    </a:lnTo>
                    <a:lnTo>
                      <a:pt x="19007" y="10748"/>
                    </a:lnTo>
                    <a:lnTo>
                      <a:pt x="19062" y="10501"/>
                    </a:lnTo>
                    <a:lnTo>
                      <a:pt x="19062" y="10255"/>
                    </a:lnTo>
                    <a:lnTo>
                      <a:pt x="19007" y="10009"/>
                    </a:lnTo>
                    <a:lnTo>
                      <a:pt x="18925" y="9763"/>
                    </a:lnTo>
                    <a:lnTo>
                      <a:pt x="18788" y="9544"/>
                    </a:lnTo>
                    <a:lnTo>
                      <a:pt x="18597" y="9380"/>
                    </a:lnTo>
                    <a:lnTo>
                      <a:pt x="18378" y="9244"/>
                    </a:lnTo>
                    <a:lnTo>
                      <a:pt x="18159" y="9134"/>
                    </a:lnTo>
                    <a:lnTo>
                      <a:pt x="14057" y="7876"/>
                    </a:lnTo>
                    <a:lnTo>
                      <a:pt x="13920" y="7821"/>
                    </a:lnTo>
                    <a:lnTo>
                      <a:pt x="13784" y="7767"/>
                    </a:lnTo>
                    <a:lnTo>
                      <a:pt x="13647" y="7657"/>
                    </a:lnTo>
                    <a:lnTo>
                      <a:pt x="13537" y="7575"/>
                    </a:lnTo>
                    <a:lnTo>
                      <a:pt x="13428" y="7439"/>
                    </a:lnTo>
                    <a:lnTo>
                      <a:pt x="13346" y="7329"/>
                    </a:lnTo>
                    <a:lnTo>
                      <a:pt x="13264" y="7165"/>
                    </a:lnTo>
                    <a:lnTo>
                      <a:pt x="13209" y="7028"/>
                    </a:lnTo>
                    <a:lnTo>
                      <a:pt x="13155" y="6864"/>
                    </a:lnTo>
                    <a:lnTo>
                      <a:pt x="13155" y="6700"/>
                    </a:lnTo>
                    <a:lnTo>
                      <a:pt x="13155" y="6536"/>
                    </a:lnTo>
                    <a:lnTo>
                      <a:pt x="13155" y="6399"/>
                    </a:lnTo>
                    <a:lnTo>
                      <a:pt x="13209" y="6235"/>
                    </a:lnTo>
                    <a:lnTo>
                      <a:pt x="13264" y="6099"/>
                    </a:lnTo>
                    <a:lnTo>
                      <a:pt x="13319" y="5962"/>
                    </a:lnTo>
                    <a:lnTo>
                      <a:pt x="13428" y="5825"/>
                    </a:lnTo>
                    <a:lnTo>
                      <a:pt x="16053" y="2461"/>
                    </a:lnTo>
                    <a:lnTo>
                      <a:pt x="16190" y="2243"/>
                    </a:lnTo>
                    <a:lnTo>
                      <a:pt x="16272" y="1997"/>
                    </a:lnTo>
                    <a:lnTo>
                      <a:pt x="16327" y="1750"/>
                    </a:lnTo>
                    <a:lnTo>
                      <a:pt x="16299" y="1504"/>
                    </a:lnTo>
                    <a:lnTo>
                      <a:pt x="16245" y="1258"/>
                    </a:lnTo>
                    <a:lnTo>
                      <a:pt x="16163" y="1012"/>
                    </a:lnTo>
                    <a:lnTo>
                      <a:pt x="15999" y="821"/>
                    </a:lnTo>
                    <a:lnTo>
                      <a:pt x="15807" y="629"/>
                    </a:lnTo>
                    <a:lnTo>
                      <a:pt x="15342" y="274"/>
                    </a:lnTo>
                    <a:lnTo>
                      <a:pt x="15124" y="110"/>
                    </a:lnTo>
                    <a:lnTo>
                      <a:pt x="14877" y="28"/>
                    </a:lnTo>
                    <a:lnTo>
                      <a:pt x="14631" y="0"/>
                    </a:lnTo>
                    <a:lnTo>
                      <a:pt x="14385" y="0"/>
                    </a:lnTo>
                    <a:lnTo>
                      <a:pt x="14139" y="55"/>
                    </a:lnTo>
                    <a:lnTo>
                      <a:pt x="13893" y="137"/>
                    </a:lnTo>
                    <a:lnTo>
                      <a:pt x="13702" y="301"/>
                    </a:lnTo>
                    <a:lnTo>
                      <a:pt x="13510" y="492"/>
                    </a:lnTo>
                    <a:lnTo>
                      <a:pt x="10420" y="4430"/>
                    </a:lnTo>
                    <a:lnTo>
                      <a:pt x="9982" y="4348"/>
                    </a:lnTo>
                    <a:lnTo>
                      <a:pt x="9545" y="4321"/>
                    </a:lnTo>
                    <a:lnTo>
                      <a:pt x="9080" y="4348"/>
                    </a:lnTo>
                    <a:lnTo>
                      <a:pt x="8642" y="4430"/>
                    </a:lnTo>
                    <a:lnTo>
                      <a:pt x="5552" y="492"/>
                    </a:lnTo>
                    <a:lnTo>
                      <a:pt x="5388" y="301"/>
                    </a:lnTo>
                    <a:lnTo>
                      <a:pt x="5169" y="137"/>
                    </a:lnTo>
                    <a:lnTo>
                      <a:pt x="4923" y="55"/>
                    </a:lnTo>
                    <a:lnTo>
                      <a:pt x="46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33;p23"/>
              <p:cNvSpPr/>
              <p:nvPr/>
            </p:nvSpPr>
            <p:spPr>
              <a:xfrm>
                <a:off x="3361825" y="3975650"/>
                <a:ext cx="108750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376" extrusionOk="0">
                    <a:moveTo>
                      <a:pt x="2189" y="0"/>
                    </a:moveTo>
                    <a:lnTo>
                      <a:pt x="1943" y="28"/>
                    </a:lnTo>
                    <a:lnTo>
                      <a:pt x="1751" y="55"/>
                    </a:lnTo>
                    <a:lnTo>
                      <a:pt x="1532" y="110"/>
                    </a:lnTo>
                    <a:lnTo>
                      <a:pt x="1341" y="192"/>
                    </a:lnTo>
                    <a:lnTo>
                      <a:pt x="1150" y="274"/>
                    </a:lnTo>
                    <a:lnTo>
                      <a:pt x="958" y="383"/>
                    </a:lnTo>
                    <a:lnTo>
                      <a:pt x="794" y="520"/>
                    </a:lnTo>
                    <a:lnTo>
                      <a:pt x="630" y="657"/>
                    </a:lnTo>
                    <a:lnTo>
                      <a:pt x="493" y="793"/>
                    </a:lnTo>
                    <a:lnTo>
                      <a:pt x="356" y="985"/>
                    </a:lnTo>
                    <a:lnTo>
                      <a:pt x="247" y="1149"/>
                    </a:lnTo>
                    <a:lnTo>
                      <a:pt x="165" y="1340"/>
                    </a:lnTo>
                    <a:lnTo>
                      <a:pt x="83" y="1532"/>
                    </a:lnTo>
                    <a:lnTo>
                      <a:pt x="28" y="1750"/>
                    </a:lnTo>
                    <a:lnTo>
                      <a:pt x="1" y="1969"/>
                    </a:lnTo>
                    <a:lnTo>
                      <a:pt x="1" y="2188"/>
                    </a:lnTo>
                    <a:lnTo>
                      <a:pt x="1" y="2407"/>
                    </a:lnTo>
                    <a:lnTo>
                      <a:pt x="28" y="2626"/>
                    </a:lnTo>
                    <a:lnTo>
                      <a:pt x="83" y="2844"/>
                    </a:lnTo>
                    <a:lnTo>
                      <a:pt x="165" y="3036"/>
                    </a:lnTo>
                    <a:lnTo>
                      <a:pt x="247" y="3227"/>
                    </a:lnTo>
                    <a:lnTo>
                      <a:pt x="356" y="3419"/>
                    </a:lnTo>
                    <a:lnTo>
                      <a:pt x="493" y="3583"/>
                    </a:lnTo>
                    <a:lnTo>
                      <a:pt x="630" y="3747"/>
                    </a:lnTo>
                    <a:lnTo>
                      <a:pt x="794" y="3884"/>
                    </a:lnTo>
                    <a:lnTo>
                      <a:pt x="958" y="3993"/>
                    </a:lnTo>
                    <a:lnTo>
                      <a:pt x="1150" y="4102"/>
                    </a:lnTo>
                    <a:lnTo>
                      <a:pt x="1341" y="4212"/>
                    </a:lnTo>
                    <a:lnTo>
                      <a:pt x="1532" y="4266"/>
                    </a:lnTo>
                    <a:lnTo>
                      <a:pt x="1751" y="4321"/>
                    </a:lnTo>
                    <a:lnTo>
                      <a:pt x="1943" y="4376"/>
                    </a:lnTo>
                    <a:lnTo>
                      <a:pt x="2408" y="4376"/>
                    </a:lnTo>
                    <a:lnTo>
                      <a:pt x="2626" y="4321"/>
                    </a:lnTo>
                    <a:lnTo>
                      <a:pt x="2818" y="4266"/>
                    </a:lnTo>
                    <a:lnTo>
                      <a:pt x="3037" y="4212"/>
                    </a:lnTo>
                    <a:lnTo>
                      <a:pt x="3228" y="4102"/>
                    </a:lnTo>
                    <a:lnTo>
                      <a:pt x="3392" y="3993"/>
                    </a:lnTo>
                    <a:lnTo>
                      <a:pt x="3556" y="3884"/>
                    </a:lnTo>
                    <a:lnTo>
                      <a:pt x="3720" y="3747"/>
                    </a:lnTo>
                    <a:lnTo>
                      <a:pt x="3857" y="3583"/>
                    </a:lnTo>
                    <a:lnTo>
                      <a:pt x="3994" y="3419"/>
                    </a:lnTo>
                    <a:lnTo>
                      <a:pt x="4103" y="3227"/>
                    </a:lnTo>
                    <a:lnTo>
                      <a:pt x="4185" y="3036"/>
                    </a:lnTo>
                    <a:lnTo>
                      <a:pt x="4267" y="2844"/>
                    </a:lnTo>
                    <a:lnTo>
                      <a:pt x="4322" y="2626"/>
                    </a:lnTo>
                    <a:lnTo>
                      <a:pt x="4349" y="2407"/>
                    </a:lnTo>
                    <a:lnTo>
                      <a:pt x="4349" y="2188"/>
                    </a:lnTo>
                    <a:lnTo>
                      <a:pt x="4349" y="1969"/>
                    </a:lnTo>
                    <a:lnTo>
                      <a:pt x="4322" y="1750"/>
                    </a:lnTo>
                    <a:lnTo>
                      <a:pt x="4267" y="1532"/>
                    </a:lnTo>
                    <a:lnTo>
                      <a:pt x="4185" y="1340"/>
                    </a:lnTo>
                    <a:lnTo>
                      <a:pt x="4103" y="1149"/>
                    </a:lnTo>
                    <a:lnTo>
                      <a:pt x="3994" y="985"/>
                    </a:lnTo>
                    <a:lnTo>
                      <a:pt x="3857" y="793"/>
                    </a:lnTo>
                    <a:lnTo>
                      <a:pt x="3720" y="657"/>
                    </a:lnTo>
                    <a:lnTo>
                      <a:pt x="3556" y="520"/>
                    </a:lnTo>
                    <a:lnTo>
                      <a:pt x="3392" y="383"/>
                    </a:lnTo>
                    <a:lnTo>
                      <a:pt x="3228" y="274"/>
                    </a:lnTo>
                    <a:lnTo>
                      <a:pt x="3037" y="192"/>
                    </a:lnTo>
                    <a:lnTo>
                      <a:pt x="2818" y="110"/>
                    </a:lnTo>
                    <a:lnTo>
                      <a:pt x="2626" y="55"/>
                    </a:lnTo>
                    <a:lnTo>
                      <a:pt x="2408" y="28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34;p23"/>
              <p:cNvSpPr/>
              <p:nvPr/>
            </p:nvSpPr>
            <p:spPr>
              <a:xfrm>
                <a:off x="3978525" y="1639525"/>
                <a:ext cx="170250" cy="98520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39408" extrusionOk="0">
                    <a:moveTo>
                      <a:pt x="3555" y="0"/>
                    </a:moveTo>
                    <a:lnTo>
                      <a:pt x="1805" y="301"/>
                    </a:lnTo>
                    <a:lnTo>
                      <a:pt x="109" y="656"/>
                    </a:lnTo>
                    <a:lnTo>
                      <a:pt x="27" y="4212"/>
                    </a:lnTo>
                    <a:lnTo>
                      <a:pt x="0" y="6263"/>
                    </a:lnTo>
                    <a:lnTo>
                      <a:pt x="0" y="8478"/>
                    </a:lnTo>
                    <a:lnTo>
                      <a:pt x="27" y="10830"/>
                    </a:lnTo>
                    <a:lnTo>
                      <a:pt x="55" y="13318"/>
                    </a:lnTo>
                    <a:lnTo>
                      <a:pt x="137" y="15861"/>
                    </a:lnTo>
                    <a:lnTo>
                      <a:pt x="274" y="18487"/>
                    </a:lnTo>
                    <a:lnTo>
                      <a:pt x="438" y="21167"/>
                    </a:lnTo>
                    <a:lnTo>
                      <a:pt x="656" y="23847"/>
                    </a:lnTo>
                    <a:lnTo>
                      <a:pt x="903" y="26527"/>
                    </a:lnTo>
                    <a:lnTo>
                      <a:pt x="1067" y="27867"/>
                    </a:lnTo>
                    <a:lnTo>
                      <a:pt x="1231" y="29207"/>
                    </a:lnTo>
                    <a:lnTo>
                      <a:pt x="1422" y="30520"/>
                    </a:lnTo>
                    <a:lnTo>
                      <a:pt x="1614" y="31832"/>
                    </a:lnTo>
                    <a:lnTo>
                      <a:pt x="1832" y="33117"/>
                    </a:lnTo>
                    <a:lnTo>
                      <a:pt x="2078" y="34375"/>
                    </a:lnTo>
                    <a:lnTo>
                      <a:pt x="2325" y="35633"/>
                    </a:lnTo>
                    <a:lnTo>
                      <a:pt x="2598" y="36837"/>
                    </a:lnTo>
                    <a:lnTo>
                      <a:pt x="2899" y="38013"/>
                    </a:lnTo>
                    <a:lnTo>
                      <a:pt x="3200" y="39189"/>
                    </a:lnTo>
                    <a:lnTo>
                      <a:pt x="6810" y="39407"/>
                    </a:lnTo>
                    <a:lnTo>
                      <a:pt x="6481" y="38286"/>
                    </a:lnTo>
                    <a:lnTo>
                      <a:pt x="6153" y="37138"/>
                    </a:lnTo>
                    <a:lnTo>
                      <a:pt x="5852" y="35907"/>
                    </a:lnTo>
                    <a:lnTo>
                      <a:pt x="5579" y="34676"/>
                    </a:lnTo>
                    <a:lnTo>
                      <a:pt x="5333" y="33418"/>
                    </a:lnTo>
                    <a:lnTo>
                      <a:pt x="5114" y="32106"/>
                    </a:lnTo>
                    <a:lnTo>
                      <a:pt x="4895" y="30793"/>
                    </a:lnTo>
                    <a:lnTo>
                      <a:pt x="4704" y="29426"/>
                    </a:lnTo>
                    <a:lnTo>
                      <a:pt x="4512" y="28086"/>
                    </a:lnTo>
                    <a:lnTo>
                      <a:pt x="4348" y="26691"/>
                    </a:lnTo>
                    <a:lnTo>
                      <a:pt x="4075" y="23901"/>
                    </a:lnTo>
                    <a:lnTo>
                      <a:pt x="3856" y="21112"/>
                    </a:lnTo>
                    <a:lnTo>
                      <a:pt x="3692" y="18350"/>
                    </a:lnTo>
                    <a:lnTo>
                      <a:pt x="3555" y="15588"/>
                    </a:lnTo>
                    <a:lnTo>
                      <a:pt x="3473" y="12935"/>
                    </a:lnTo>
                    <a:lnTo>
                      <a:pt x="3446" y="10365"/>
                    </a:lnTo>
                    <a:lnTo>
                      <a:pt x="3418" y="7931"/>
                    </a:lnTo>
                    <a:lnTo>
                      <a:pt x="3418" y="5634"/>
                    </a:lnTo>
                    <a:lnTo>
                      <a:pt x="3446" y="3528"/>
                    </a:lnTo>
                    <a:lnTo>
                      <a:pt x="355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35;p23"/>
              <p:cNvSpPr/>
              <p:nvPr/>
            </p:nvSpPr>
            <p:spPr>
              <a:xfrm>
                <a:off x="4235575" y="2740225"/>
                <a:ext cx="659100" cy="659100"/>
              </a:xfrm>
              <a:custGeom>
                <a:avLst/>
                <a:gdLst/>
                <a:ahLst/>
                <a:cxnLst/>
                <a:rect l="l" t="t" r="r" b="b"/>
                <a:pathLst>
                  <a:path w="26364" h="26364" extrusionOk="0">
                    <a:moveTo>
                      <a:pt x="13182" y="1"/>
                    </a:moveTo>
                    <a:lnTo>
                      <a:pt x="12498" y="28"/>
                    </a:lnTo>
                    <a:lnTo>
                      <a:pt x="11842" y="56"/>
                    </a:lnTo>
                    <a:lnTo>
                      <a:pt x="11186" y="165"/>
                    </a:lnTo>
                    <a:lnTo>
                      <a:pt x="10529" y="274"/>
                    </a:lnTo>
                    <a:lnTo>
                      <a:pt x="9900" y="411"/>
                    </a:lnTo>
                    <a:lnTo>
                      <a:pt x="9271" y="603"/>
                    </a:lnTo>
                    <a:lnTo>
                      <a:pt x="8642" y="794"/>
                    </a:lnTo>
                    <a:lnTo>
                      <a:pt x="8068" y="1040"/>
                    </a:lnTo>
                    <a:lnTo>
                      <a:pt x="7466" y="1314"/>
                    </a:lnTo>
                    <a:lnTo>
                      <a:pt x="6892" y="1587"/>
                    </a:lnTo>
                    <a:lnTo>
                      <a:pt x="6345" y="1915"/>
                    </a:lnTo>
                    <a:lnTo>
                      <a:pt x="5826" y="2243"/>
                    </a:lnTo>
                    <a:lnTo>
                      <a:pt x="5306" y="2626"/>
                    </a:lnTo>
                    <a:lnTo>
                      <a:pt x="4814" y="3009"/>
                    </a:lnTo>
                    <a:lnTo>
                      <a:pt x="4321" y="3419"/>
                    </a:lnTo>
                    <a:lnTo>
                      <a:pt x="3857" y="3857"/>
                    </a:lnTo>
                    <a:lnTo>
                      <a:pt x="3419" y="4322"/>
                    </a:lnTo>
                    <a:lnTo>
                      <a:pt x="3009" y="4787"/>
                    </a:lnTo>
                    <a:lnTo>
                      <a:pt x="2626" y="5306"/>
                    </a:lnTo>
                    <a:lnTo>
                      <a:pt x="2243" y="5826"/>
                    </a:lnTo>
                    <a:lnTo>
                      <a:pt x="1915" y="6346"/>
                    </a:lnTo>
                    <a:lnTo>
                      <a:pt x="1587" y="6892"/>
                    </a:lnTo>
                    <a:lnTo>
                      <a:pt x="1313" y="7467"/>
                    </a:lnTo>
                    <a:lnTo>
                      <a:pt x="1040" y="8041"/>
                    </a:lnTo>
                    <a:lnTo>
                      <a:pt x="794" y="8643"/>
                    </a:lnTo>
                    <a:lnTo>
                      <a:pt x="602" y="9272"/>
                    </a:lnTo>
                    <a:lnTo>
                      <a:pt x="411" y="9901"/>
                    </a:lnTo>
                    <a:lnTo>
                      <a:pt x="274" y="10530"/>
                    </a:lnTo>
                    <a:lnTo>
                      <a:pt x="165" y="11186"/>
                    </a:lnTo>
                    <a:lnTo>
                      <a:pt x="83" y="11842"/>
                    </a:lnTo>
                    <a:lnTo>
                      <a:pt x="28" y="12499"/>
                    </a:lnTo>
                    <a:lnTo>
                      <a:pt x="1" y="13182"/>
                    </a:lnTo>
                    <a:lnTo>
                      <a:pt x="28" y="13866"/>
                    </a:lnTo>
                    <a:lnTo>
                      <a:pt x="83" y="14522"/>
                    </a:lnTo>
                    <a:lnTo>
                      <a:pt x="165" y="15206"/>
                    </a:lnTo>
                    <a:lnTo>
                      <a:pt x="274" y="15835"/>
                    </a:lnTo>
                    <a:lnTo>
                      <a:pt x="411" y="16491"/>
                    </a:lnTo>
                    <a:lnTo>
                      <a:pt x="602" y="17093"/>
                    </a:lnTo>
                    <a:lnTo>
                      <a:pt x="794" y="17722"/>
                    </a:lnTo>
                    <a:lnTo>
                      <a:pt x="1040" y="18324"/>
                    </a:lnTo>
                    <a:lnTo>
                      <a:pt x="1313" y="18898"/>
                    </a:lnTo>
                    <a:lnTo>
                      <a:pt x="1587" y="19472"/>
                    </a:lnTo>
                    <a:lnTo>
                      <a:pt x="1915" y="20019"/>
                    </a:lnTo>
                    <a:lnTo>
                      <a:pt x="2243" y="20566"/>
                    </a:lnTo>
                    <a:lnTo>
                      <a:pt x="2626" y="21086"/>
                    </a:lnTo>
                    <a:lnTo>
                      <a:pt x="3009" y="21578"/>
                    </a:lnTo>
                    <a:lnTo>
                      <a:pt x="3419" y="22043"/>
                    </a:lnTo>
                    <a:lnTo>
                      <a:pt x="3857" y="22508"/>
                    </a:lnTo>
                    <a:lnTo>
                      <a:pt x="4321" y="22945"/>
                    </a:lnTo>
                    <a:lnTo>
                      <a:pt x="4814" y="23355"/>
                    </a:lnTo>
                    <a:lnTo>
                      <a:pt x="5306" y="23738"/>
                    </a:lnTo>
                    <a:lnTo>
                      <a:pt x="5826" y="24121"/>
                    </a:lnTo>
                    <a:lnTo>
                      <a:pt x="6345" y="24449"/>
                    </a:lnTo>
                    <a:lnTo>
                      <a:pt x="6892" y="24777"/>
                    </a:lnTo>
                    <a:lnTo>
                      <a:pt x="7466" y="25078"/>
                    </a:lnTo>
                    <a:lnTo>
                      <a:pt x="8068" y="25324"/>
                    </a:lnTo>
                    <a:lnTo>
                      <a:pt x="8642" y="25571"/>
                    </a:lnTo>
                    <a:lnTo>
                      <a:pt x="9271" y="25789"/>
                    </a:lnTo>
                    <a:lnTo>
                      <a:pt x="9900" y="25953"/>
                    </a:lnTo>
                    <a:lnTo>
                      <a:pt x="10529" y="26090"/>
                    </a:lnTo>
                    <a:lnTo>
                      <a:pt x="11186" y="26227"/>
                    </a:lnTo>
                    <a:lnTo>
                      <a:pt x="11842" y="26309"/>
                    </a:lnTo>
                    <a:lnTo>
                      <a:pt x="12498" y="26364"/>
                    </a:lnTo>
                    <a:lnTo>
                      <a:pt x="13866" y="26364"/>
                    </a:lnTo>
                    <a:lnTo>
                      <a:pt x="14522" y="26309"/>
                    </a:lnTo>
                    <a:lnTo>
                      <a:pt x="15206" y="26227"/>
                    </a:lnTo>
                    <a:lnTo>
                      <a:pt x="15835" y="26090"/>
                    </a:lnTo>
                    <a:lnTo>
                      <a:pt x="16491" y="25953"/>
                    </a:lnTo>
                    <a:lnTo>
                      <a:pt x="17120" y="25789"/>
                    </a:lnTo>
                    <a:lnTo>
                      <a:pt x="17722" y="25571"/>
                    </a:lnTo>
                    <a:lnTo>
                      <a:pt x="18323" y="25324"/>
                    </a:lnTo>
                    <a:lnTo>
                      <a:pt x="18897" y="25078"/>
                    </a:lnTo>
                    <a:lnTo>
                      <a:pt x="19472" y="24777"/>
                    </a:lnTo>
                    <a:lnTo>
                      <a:pt x="20019" y="24449"/>
                    </a:lnTo>
                    <a:lnTo>
                      <a:pt x="20566" y="24121"/>
                    </a:lnTo>
                    <a:lnTo>
                      <a:pt x="21085" y="23738"/>
                    </a:lnTo>
                    <a:lnTo>
                      <a:pt x="21577" y="23355"/>
                    </a:lnTo>
                    <a:lnTo>
                      <a:pt x="22042" y="22945"/>
                    </a:lnTo>
                    <a:lnTo>
                      <a:pt x="22507" y="22508"/>
                    </a:lnTo>
                    <a:lnTo>
                      <a:pt x="22945" y="22043"/>
                    </a:lnTo>
                    <a:lnTo>
                      <a:pt x="23355" y="21578"/>
                    </a:lnTo>
                    <a:lnTo>
                      <a:pt x="23738" y="21086"/>
                    </a:lnTo>
                    <a:lnTo>
                      <a:pt x="24121" y="20566"/>
                    </a:lnTo>
                    <a:lnTo>
                      <a:pt x="24449" y="20019"/>
                    </a:lnTo>
                    <a:lnTo>
                      <a:pt x="24777" y="19472"/>
                    </a:lnTo>
                    <a:lnTo>
                      <a:pt x="25078" y="18898"/>
                    </a:lnTo>
                    <a:lnTo>
                      <a:pt x="25324" y="18324"/>
                    </a:lnTo>
                    <a:lnTo>
                      <a:pt x="25570" y="17722"/>
                    </a:lnTo>
                    <a:lnTo>
                      <a:pt x="25789" y="17093"/>
                    </a:lnTo>
                    <a:lnTo>
                      <a:pt x="25953" y="16491"/>
                    </a:lnTo>
                    <a:lnTo>
                      <a:pt x="26090" y="15835"/>
                    </a:lnTo>
                    <a:lnTo>
                      <a:pt x="26226" y="15206"/>
                    </a:lnTo>
                    <a:lnTo>
                      <a:pt x="26309" y="14522"/>
                    </a:lnTo>
                    <a:lnTo>
                      <a:pt x="26363" y="13866"/>
                    </a:lnTo>
                    <a:lnTo>
                      <a:pt x="26363" y="13182"/>
                    </a:lnTo>
                    <a:lnTo>
                      <a:pt x="26363" y="12499"/>
                    </a:lnTo>
                    <a:lnTo>
                      <a:pt x="26309" y="11842"/>
                    </a:lnTo>
                    <a:lnTo>
                      <a:pt x="26226" y="11186"/>
                    </a:lnTo>
                    <a:lnTo>
                      <a:pt x="26090" y="10530"/>
                    </a:lnTo>
                    <a:lnTo>
                      <a:pt x="25953" y="9901"/>
                    </a:lnTo>
                    <a:lnTo>
                      <a:pt x="25789" y="9272"/>
                    </a:lnTo>
                    <a:lnTo>
                      <a:pt x="25570" y="8643"/>
                    </a:lnTo>
                    <a:lnTo>
                      <a:pt x="25324" y="8041"/>
                    </a:lnTo>
                    <a:lnTo>
                      <a:pt x="25078" y="7467"/>
                    </a:lnTo>
                    <a:lnTo>
                      <a:pt x="24777" y="6892"/>
                    </a:lnTo>
                    <a:lnTo>
                      <a:pt x="24449" y="6346"/>
                    </a:lnTo>
                    <a:lnTo>
                      <a:pt x="24121" y="5826"/>
                    </a:lnTo>
                    <a:lnTo>
                      <a:pt x="23738" y="5306"/>
                    </a:lnTo>
                    <a:lnTo>
                      <a:pt x="23355" y="4787"/>
                    </a:lnTo>
                    <a:lnTo>
                      <a:pt x="22945" y="4322"/>
                    </a:lnTo>
                    <a:lnTo>
                      <a:pt x="22507" y="3857"/>
                    </a:lnTo>
                    <a:lnTo>
                      <a:pt x="22042" y="3419"/>
                    </a:lnTo>
                    <a:lnTo>
                      <a:pt x="21577" y="3009"/>
                    </a:lnTo>
                    <a:lnTo>
                      <a:pt x="21085" y="2626"/>
                    </a:lnTo>
                    <a:lnTo>
                      <a:pt x="20566" y="2243"/>
                    </a:lnTo>
                    <a:lnTo>
                      <a:pt x="20019" y="1915"/>
                    </a:lnTo>
                    <a:lnTo>
                      <a:pt x="19472" y="1587"/>
                    </a:lnTo>
                    <a:lnTo>
                      <a:pt x="18897" y="1314"/>
                    </a:lnTo>
                    <a:lnTo>
                      <a:pt x="18323" y="1040"/>
                    </a:lnTo>
                    <a:lnTo>
                      <a:pt x="17722" y="794"/>
                    </a:lnTo>
                    <a:lnTo>
                      <a:pt x="17120" y="603"/>
                    </a:lnTo>
                    <a:lnTo>
                      <a:pt x="16491" y="411"/>
                    </a:lnTo>
                    <a:lnTo>
                      <a:pt x="15835" y="274"/>
                    </a:lnTo>
                    <a:lnTo>
                      <a:pt x="15206" y="165"/>
                    </a:lnTo>
                    <a:lnTo>
                      <a:pt x="14522" y="56"/>
                    </a:lnTo>
                    <a:lnTo>
                      <a:pt x="13866" y="28"/>
                    </a:lnTo>
                    <a:lnTo>
                      <a:pt x="13182" y="1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36;p23"/>
              <p:cNvSpPr/>
              <p:nvPr/>
            </p:nvSpPr>
            <p:spPr>
              <a:xfrm>
                <a:off x="4329925" y="2745700"/>
                <a:ext cx="471075" cy="648850"/>
              </a:xfrm>
              <a:custGeom>
                <a:avLst/>
                <a:gdLst/>
                <a:ahLst/>
                <a:cxnLst/>
                <a:rect l="l" t="t" r="r" b="b"/>
                <a:pathLst>
                  <a:path w="18843" h="25954" extrusionOk="0">
                    <a:moveTo>
                      <a:pt x="7083" y="1"/>
                    </a:moveTo>
                    <a:lnTo>
                      <a:pt x="6509" y="110"/>
                    </a:lnTo>
                    <a:lnTo>
                      <a:pt x="5990" y="247"/>
                    </a:lnTo>
                    <a:lnTo>
                      <a:pt x="5443" y="411"/>
                    </a:lnTo>
                    <a:lnTo>
                      <a:pt x="4923" y="575"/>
                    </a:lnTo>
                    <a:lnTo>
                      <a:pt x="4403" y="766"/>
                    </a:lnTo>
                    <a:lnTo>
                      <a:pt x="3911" y="985"/>
                    </a:lnTo>
                    <a:lnTo>
                      <a:pt x="3419" y="1231"/>
                    </a:lnTo>
                    <a:lnTo>
                      <a:pt x="2927" y="1505"/>
                    </a:lnTo>
                    <a:lnTo>
                      <a:pt x="10310" y="11022"/>
                    </a:lnTo>
                    <a:lnTo>
                      <a:pt x="0" y="11022"/>
                    </a:lnTo>
                    <a:lnTo>
                      <a:pt x="11541" y="25953"/>
                    </a:lnTo>
                    <a:lnTo>
                      <a:pt x="12088" y="25871"/>
                    </a:lnTo>
                    <a:lnTo>
                      <a:pt x="12635" y="25734"/>
                    </a:lnTo>
                    <a:lnTo>
                      <a:pt x="13182" y="25598"/>
                    </a:lnTo>
                    <a:lnTo>
                      <a:pt x="13701" y="25434"/>
                    </a:lnTo>
                    <a:lnTo>
                      <a:pt x="14221" y="25242"/>
                    </a:lnTo>
                    <a:lnTo>
                      <a:pt x="14741" y="25023"/>
                    </a:lnTo>
                    <a:lnTo>
                      <a:pt x="15233" y="24805"/>
                    </a:lnTo>
                    <a:lnTo>
                      <a:pt x="15725" y="24531"/>
                    </a:lnTo>
                    <a:lnTo>
                      <a:pt x="8533" y="15206"/>
                    </a:lnTo>
                    <a:lnTo>
                      <a:pt x="18843" y="15206"/>
                    </a:lnTo>
                    <a:lnTo>
                      <a:pt x="7083" y="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37;p23"/>
              <p:cNvSpPr/>
              <p:nvPr/>
            </p:nvSpPr>
            <p:spPr>
              <a:xfrm>
                <a:off x="3115025" y="2739550"/>
                <a:ext cx="355550" cy="237950"/>
              </a:xfrm>
              <a:custGeom>
                <a:avLst/>
                <a:gdLst/>
                <a:ahLst/>
                <a:cxnLst/>
                <a:rect l="l" t="t" r="r" b="b"/>
                <a:pathLst>
                  <a:path w="14222" h="9518" extrusionOk="0">
                    <a:moveTo>
                      <a:pt x="2216" y="1"/>
                    </a:moveTo>
                    <a:lnTo>
                      <a:pt x="1997" y="28"/>
                    </a:lnTo>
                    <a:lnTo>
                      <a:pt x="1778" y="55"/>
                    </a:lnTo>
                    <a:lnTo>
                      <a:pt x="1559" y="110"/>
                    </a:lnTo>
                    <a:lnTo>
                      <a:pt x="1368" y="192"/>
                    </a:lnTo>
                    <a:lnTo>
                      <a:pt x="1177" y="274"/>
                    </a:lnTo>
                    <a:lnTo>
                      <a:pt x="985" y="383"/>
                    </a:lnTo>
                    <a:lnTo>
                      <a:pt x="821" y="520"/>
                    </a:lnTo>
                    <a:lnTo>
                      <a:pt x="657" y="657"/>
                    </a:lnTo>
                    <a:lnTo>
                      <a:pt x="520" y="821"/>
                    </a:lnTo>
                    <a:lnTo>
                      <a:pt x="384" y="985"/>
                    </a:lnTo>
                    <a:lnTo>
                      <a:pt x="274" y="1177"/>
                    </a:lnTo>
                    <a:lnTo>
                      <a:pt x="165" y="1368"/>
                    </a:lnTo>
                    <a:lnTo>
                      <a:pt x="110" y="1559"/>
                    </a:lnTo>
                    <a:lnTo>
                      <a:pt x="55" y="1778"/>
                    </a:lnTo>
                    <a:lnTo>
                      <a:pt x="1" y="1997"/>
                    </a:lnTo>
                    <a:lnTo>
                      <a:pt x="1" y="2216"/>
                    </a:lnTo>
                    <a:lnTo>
                      <a:pt x="1" y="4950"/>
                    </a:lnTo>
                    <a:lnTo>
                      <a:pt x="28" y="5415"/>
                    </a:lnTo>
                    <a:lnTo>
                      <a:pt x="83" y="5880"/>
                    </a:lnTo>
                    <a:lnTo>
                      <a:pt x="219" y="6318"/>
                    </a:lnTo>
                    <a:lnTo>
                      <a:pt x="356" y="6728"/>
                    </a:lnTo>
                    <a:lnTo>
                      <a:pt x="548" y="7138"/>
                    </a:lnTo>
                    <a:lnTo>
                      <a:pt x="794" y="7494"/>
                    </a:lnTo>
                    <a:lnTo>
                      <a:pt x="1040" y="7849"/>
                    </a:lnTo>
                    <a:lnTo>
                      <a:pt x="1341" y="8177"/>
                    </a:lnTo>
                    <a:lnTo>
                      <a:pt x="1669" y="8478"/>
                    </a:lnTo>
                    <a:lnTo>
                      <a:pt x="2024" y="8752"/>
                    </a:lnTo>
                    <a:lnTo>
                      <a:pt x="2380" y="8970"/>
                    </a:lnTo>
                    <a:lnTo>
                      <a:pt x="2790" y="9162"/>
                    </a:lnTo>
                    <a:lnTo>
                      <a:pt x="3200" y="9326"/>
                    </a:lnTo>
                    <a:lnTo>
                      <a:pt x="3638" y="9435"/>
                    </a:lnTo>
                    <a:lnTo>
                      <a:pt x="4103" y="9490"/>
                    </a:lnTo>
                    <a:lnTo>
                      <a:pt x="4568" y="9517"/>
                    </a:lnTo>
                    <a:lnTo>
                      <a:pt x="12225" y="9517"/>
                    </a:lnTo>
                    <a:lnTo>
                      <a:pt x="12444" y="9463"/>
                    </a:lnTo>
                    <a:lnTo>
                      <a:pt x="12662" y="9408"/>
                    </a:lnTo>
                    <a:lnTo>
                      <a:pt x="12881" y="9353"/>
                    </a:lnTo>
                    <a:lnTo>
                      <a:pt x="13073" y="9244"/>
                    </a:lnTo>
                    <a:lnTo>
                      <a:pt x="13237" y="9135"/>
                    </a:lnTo>
                    <a:lnTo>
                      <a:pt x="13428" y="9025"/>
                    </a:lnTo>
                    <a:lnTo>
                      <a:pt x="13565" y="8861"/>
                    </a:lnTo>
                    <a:lnTo>
                      <a:pt x="13729" y="8724"/>
                    </a:lnTo>
                    <a:lnTo>
                      <a:pt x="13838" y="8533"/>
                    </a:lnTo>
                    <a:lnTo>
                      <a:pt x="13948" y="8369"/>
                    </a:lnTo>
                    <a:lnTo>
                      <a:pt x="14057" y="8150"/>
                    </a:lnTo>
                    <a:lnTo>
                      <a:pt x="14139" y="7959"/>
                    </a:lnTo>
                    <a:lnTo>
                      <a:pt x="14194" y="7740"/>
                    </a:lnTo>
                    <a:lnTo>
                      <a:pt x="14221" y="7521"/>
                    </a:lnTo>
                    <a:lnTo>
                      <a:pt x="14221" y="7302"/>
                    </a:lnTo>
                    <a:lnTo>
                      <a:pt x="14221" y="4568"/>
                    </a:lnTo>
                    <a:lnTo>
                      <a:pt x="14194" y="4103"/>
                    </a:lnTo>
                    <a:lnTo>
                      <a:pt x="14139" y="3638"/>
                    </a:lnTo>
                    <a:lnTo>
                      <a:pt x="14030" y="3200"/>
                    </a:lnTo>
                    <a:lnTo>
                      <a:pt x="13866" y="2790"/>
                    </a:lnTo>
                    <a:lnTo>
                      <a:pt x="13674" y="2380"/>
                    </a:lnTo>
                    <a:lnTo>
                      <a:pt x="13455" y="2024"/>
                    </a:lnTo>
                    <a:lnTo>
                      <a:pt x="13182" y="1669"/>
                    </a:lnTo>
                    <a:lnTo>
                      <a:pt x="12881" y="1341"/>
                    </a:lnTo>
                    <a:lnTo>
                      <a:pt x="12580" y="1040"/>
                    </a:lnTo>
                    <a:lnTo>
                      <a:pt x="12225" y="794"/>
                    </a:lnTo>
                    <a:lnTo>
                      <a:pt x="11842" y="548"/>
                    </a:lnTo>
                    <a:lnTo>
                      <a:pt x="11432" y="356"/>
                    </a:lnTo>
                    <a:lnTo>
                      <a:pt x="11022" y="219"/>
                    </a:lnTo>
                    <a:lnTo>
                      <a:pt x="10584" y="110"/>
                    </a:lnTo>
                    <a:lnTo>
                      <a:pt x="10119" y="28"/>
                    </a:lnTo>
                    <a:lnTo>
                      <a:pt x="965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38;p23"/>
              <p:cNvSpPr/>
              <p:nvPr/>
            </p:nvSpPr>
            <p:spPr>
              <a:xfrm>
                <a:off x="2802600" y="3073875"/>
                <a:ext cx="1155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623" extrusionOk="0">
                    <a:moveTo>
                      <a:pt x="2078" y="0"/>
                    </a:moveTo>
                    <a:lnTo>
                      <a:pt x="1860" y="28"/>
                    </a:lnTo>
                    <a:lnTo>
                      <a:pt x="1641" y="110"/>
                    </a:lnTo>
                    <a:lnTo>
                      <a:pt x="1422" y="164"/>
                    </a:lnTo>
                    <a:lnTo>
                      <a:pt x="1231" y="274"/>
                    </a:lnTo>
                    <a:lnTo>
                      <a:pt x="1039" y="383"/>
                    </a:lnTo>
                    <a:lnTo>
                      <a:pt x="848" y="520"/>
                    </a:lnTo>
                    <a:lnTo>
                      <a:pt x="684" y="657"/>
                    </a:lnTo>
                    <a:lnTo>
                      <a:pt x="547" y="821"/>
                    </a:lnTo>
                    <a:lnTo>
                      <a:pt x="410" y="1012"/>
                    </a:lnTo>
                    <a:lnTo>
                      <a:pt x="301" y="1204"/>
                    </a:lnTo>
                    <a:lnTo>
                      <a:pt x="191" y="1395"/>
                    </a:lnTo>
                    <a:lnTo>
                      <a:pt x="109" y="1614"/>
                    </a:lnTo>
                    <a:lnTo>
                      <a:pt x="55" y="1833"/>
                    </a:lnTo>
                    <a:lnTo>
                      <a:pt x="27" y="2051"/>
                    </a:lnTo>
                    <a:lnTo>
                      <a:pt x="0" y="2298"/>
                    </a:lnTo>
                    <a:lnTo>
                      <a:pt x="27" y="2544"/>
                    </a:lnTo>
                    <a:lnTo>
                      <a:pt x="55" y="2762"/>
                    </a:lnTo>
                    <a:lnTo>
                      <a:pt x="109" y="2981"/>
                    </a:lnTo>
                    <a:lnTo>
                      <a:pt x="191" y="3200"/>
                    </a:lnTo>
                    <a:lnTo>
                      <a:pt x="301" y="3391"/>
                    </a:lnTo>
                    <a:lnTo>
                      <a:pt x="410" y="3583"/>
                    </a:lnTo>
                    <a:lnTo>
                      <a:pt x="547" y="3774"/>
                    </a:lnTo>
                    <a:lnTo>
                      <a:pt x="684" y="3938"/>
                    </a:lnTo>
                    <a:lnTo>
                      <a:pt x="848" y="4075"/>
                    </a:lnTo>
                    <a:lnTo>
                      <a:pt x="1039" y="4212"/>
                    </a:lnTo>
                    <a:lnTo>
                      <a:pt x="1231" y="4321"/>
                    </a:lnTo>
                    <a:lnTo>
                      <a:pt x="1422" y="4431"/>
                    </a:lnTo>
                    <a:lnTo>
                      <a:pt x="1641" y="4513"/>
                    </a:lnTo>
                    <a:lnTo>
                      <a:pt x="1860" y="4567"/>
                    </a:lnTo>
                    <a:lnTo>
                      <a:pt x="2078" y="4595"/>
                    </a:lnTo>
                    <a:lnTo>
                      <a:pt x="2325" y="4622"/>
                    </a:lnTo>
                    <a:lnTo>
                      <a:pt x="2543" y="4595"/>
                    </a:lnTo>
                    <a:lnTo>
                      <a:pt x="2789" y="4567"/>
                    </a:lnTo>
                    <a:lnTo>
                      <a:pt x="3008" y="4513"/>
                    </a:lnTo>
                    <a:lnTo>
                      <a:pt x="3227" y="4431"/>
                    </a:lnTo>
                    <a:lnTo>
                      <a:pt x="3418" y="4321"/>
                    </a:lnTo>
                    <a:lnTo>
                      <a:pt x="3610" y="4212"/>
                    </a:lnTo>
                    <a:lnTo>
                      <a:pt x="3774" y="4075"/>
                    </a:lnTo>
                    <a:lnTo>
                      <a:pt x="3938" y="3938"/>
                    </a:lnTo>
                    <a:lnTo>
                      <a:pt x="4102" y="3774"/>
                    </a:lnTo>
                    <a:lnTo>
                      <a:pt x="4239" y="3583"/>
                    </a:lnTo>
                    <a:lnTo>
                      <a:pt x="4348" y="3391"/>
                    </a:lnTo>
                    <a:lnTo>
                      <a:pt x="4458" y="3200"/>
                    </a:lnTo>
                    <a:lnTo>
                      <a:pt x="4512" y="2981"/>
                    </a:lnTo>
                    <a:lnTo>
                      <a:pt x="4567" y="2762"/>
                    </a:lnTo>
                    <a:lnTo>
                      <a:pt x="4622" y="2544"/>
                    </a:lnTo>
                    <a:lnTo>
                      <a:pt x="4622" y="2298"/>
                    </a:lnTo>
                    <a:lnTo>
                      <a:pt x="4622" y="2051"/>
                    </a:lnTo>
                    <a:lnTo>
                      <a:pt x="4567" y="1833"/>
                    </a:lnTo>
                    <a:lnTo>
                      <a:pt x="4512" y="1614"/>
                    </a:lnTo>
                    <a:lnTo>
                      <a:pt x="4458" y="1395"/>
                    </a:lnTo>
                    <a:lnTo>
                      <a:pt x="4348" y="1204"/>
                    </a:lnTo>
                    <a:lnTo>
                      <a:pt x="4239" y="1012"/>
                    </a:lnTo>
                    <a:lnTo>
                      <a:pt x="4102" y="821"/>
                    </a:lnTo>
                    <a:lnTo>
                      <a:pt x="3938" y="657"/>
                    </a:lnTo>
                    <a:lnTo>
                      <a:pt x="3774" y="520"/>
                    </a:lnTo>
                    <a:lnTo>
                      <a:pt x="3610" y="383"/>
                    </a:lnTo>
                    <a:lnTo>
                      <a:pt x="3418" y="274"/>
                    </a:lnTo>
                    <a:lnTo>
                      <a:pt x="3227" y="164"/>
                    </a:lnTo>
                    <a:lnTo>
                      <a:pt x="3008" y="110"/>
                    </a:lnTo>
                    <a:lnTo>
                      <a:pt x="2789" y="28"/>
                    </a:lnTo>
                    <a:lnTo>
                      <a:pt x="2543" y="0"/>
                    </a:lnTo>
                    <a:close/>
                  </a:path>
                </a:pathLst>
              </a:custGeom>
              <a:solidFill>
                <a:srgbClr val="FCE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39;p23"/>
              <p:cNvSpPr/>
              <p:nvPr/>
            </p:nvSpPr>
            <p:spPr>
              <a:xfrm>
                <a:off x="2802600" y="3073875"/>
                <a:ext cx="1155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623" fill="none" extrusionOk="0">
                    <a:moveTo>
                      <a:pt x="2325" y="0"/>
                    </a:moveTo>
                    <a:lnTo>
                      <a:pt x="2325" y="0"/>
                    </a:lnTo>
                    <a:lnTo>
                      <a:pt x="2078" y="0"/>
                    </a:lnTo>
                    <a:lnTo>
                      <a:pt x="1860" y="28"/>
                    </a:lnTo>
                    <a:lnTo>
                      <a:pt x="1641" y="110"/>
                    </a:lnTo>
                    <a:lnTo>
                      <a:pt x="1422" y="164"/>
                    </a:lnTo>
                    <a:lnTo>
                      <a:pt x="1231" y="274"/>
                    </a:lnTo>
                    <a:lnTo>
                      <a:pt x="1039" y="383"/>
                    </a:lnTo>
                    <a:lnTo>
                      <a:pt x="848" y="520"/>
                    </a:lnTo>
                    <a:lnTo>
                      <a:pt x="684" y="657"/>
                    </a:lnTo>
                    <a:lnTo>
                      <a:pt x="547" y="821"/>
                    </a:lnTo>
                    <a:lnTo>
                      <a:pt x="410" y="1012"/>
                    </a:lnTo>
                    <a:lnTo>
                      <a:pt x="301" y="1204"/>
                    </a:lnTo>
                    <a:lnTo>
                      <a:pt x="191" y="1395"/>
                    </a:lnTo>
                    <a:lnTo>
                      <a:pt x="109" y="1614"/>
                    </a:lnTo>
                    <a:lnTo>
                      <a:pt x="55" y="1833"/>
                    </a:lnTo>
                    <a:lnTo>
                      <a:pt x="27" y="2051"/>
                    </a:lnTo>
                    <a:lnTo>
                      <a:pt x="0" y="2298"/>
                    </a:lnTo>
                    <a:lnTo>
                      <a:pt x="0" y="2298"/>
                    </a:lnTo>
                    <a:lnTo>
                      <a:pt x="27" y="2544"/>
                    </a:lnTo>
                    <a:lnTo>
                      <a:pt x="55" y="2762"/>
                    </a:lnTo>
                    <a:lnTo>
                      <a:pt x="109" y="2981"/>
                    </a:lnTo>
                    <a:lnTo>
                      <a:pt x="191" y="3200"/>
                    </a:lnTo>
                    <a:lnTo>
                      <a:pt x="301" y="3391"/>
                    </a:lnTo>
                    <a:lnTo>
                      <a:pt x="410" y="3583"/>
                    </a:lnTo>
                    <a:lnTo>
                      <a:pt x="547" y="3774"/>
                    </a:lnTo>
                    <a:lnTo>
                      <a:pt x="684" y="3938"/>
                    </a:lnTo>
                    <a:lnTo>
                      <a:pt x="848" y="4075"/>
                    </a:lnTo>
                    <a:lnTo>
                      <a:pt x="1039" y="4212"/>
                    </a:lnTo>
                    <a:lnTo>
                      <a:pt x="1231" y="4321"/>
                    </a:lnTo>
                    <a:lnTo>
                      <a:pt x="1422" y="4431"/>
                    </a:lnTo>
                    <a:lnTo>
                      <a:pt x="1641" y="4513"/>
                    </a:lnTo>
                    <a:lnTo>
                      <a:pt x="1860" y="4567"/>
                    </a:lnTo>
                    <a:lnTo>
                      <a:pt x="2078" y="4595"/>
                    </a:lnTo>
                    <a:lnTo>
                      <a:pt x="2325" y="4622"/>
                    </a:lnTo>
                    <a:lnTo>
                      <a:pt x="2325" y="4622"/>
                    </a:lnTo>
                    <a:lnTo>
                      <a:pt x="2543" y="4595"/>
                    </a:lnTo>
                    <a:lnTo>
                      <a:pt x="2789" y="4567"/>
                    </a:lnTo>
                    <a:lnTo>
                      <a:pt x="3008" y="4513"/>
                    </a:lnTo>
                    <a:lnTo>
                      <a:pt x="3227" y="4431"/>
                    </a:lnTo>
                    <a:lnTo>
                      <a:pt x="3418" y="4321"/>
                    </a:lnTo>
                    <a:lnTo>
                      <a:pt x="3610" y="4212"/>
                    </a:lnTo>
                    <a:lnTo>
                      <a:pt x="3774" y="4075"/>
                    </a:lnTo>
                    <a:lnTo>
                      <a:pt x="3938" y="3938"/>
                    </a:lnTo>
                    <a:lnTo>
                      <a:pt x="4102" y="3774"/>
                    </a:lnTo>
                    <a:lnTo>
                      <a:pt x="4239" y="3583"/>
                    </a:lnTo>
                    <a:lnTo>
                      <a:pt x="4348" y="3391"/>
                    </a:lnTo>
                    <a:lnTo>
                      <a:pt x="4458" y="3200"/>
                    </a:lnTo>
                    <a:lnTo>
                      <a:pt x="4512" y="2981"/>
                    </a:lnTo>
                    <a:lnTo>
                      <a:pt x="4567" y="2762"/>
                    </a:lnTo>
                    <a:lnTo>
                      <a:pt x="4622" y="2544"/>
                    </a:lnTo>
                    <a:lnTo>
                      <a:pt x="4622" y="2298"/>
                    </a:lnTo>
                    <a:lnTo>
                      <a:pt x="4622" y="2298"/>
                    </a:lnTo>
                    <a:lnTo>
                      <a:pt x="4622" y="2051"/>
                    </a:lnTo>
                    <a:lnTo>
                      <a:pt x="4567" y="1833"/>
                    </a:lnTo>
                    <a:lnTo>
                      <a:pt x="4512" y="1614"/>
                    </a:lnTo>
                    <a:lnTo>
                      <a:pt x="4458" y="1395"/>
                    </a:lnTo>
                    <a:lnTo>
                      <a:pt x="4348" y="1204"/>
                    </a:lnTo>
                    <a:lnTo>
                      <a:pt x="4239" y="1012"/>
                    </a:lnTo>
                    <a:lnTo>
                      <a:pt x="4102" y="821"/>
                    </a:lnTo>
                    <a:lnTo>
                      <a:pt x="3938" y="657"/>
                    </a:lnTo>
                    <a:lnTo>
                      <a:pt x="3774" y="520"/>
                    </a:lnTo>
                    <a:lnTo>
                      <a:pt x="3610" y="383"/>
                    </a:lnTo>
                    <a:lnTo>
                      <a:pt x="3418" y="274"/>
                    </a:lnTo>
                    <a:lnTo>
                      <a:pt x="3227" y="164"/>
                    </a:lnTo>
                    <a:lnTo>
                      <a:pt x="3008" y="110"/>
                    </a:lnTo>
                    <a:lnTo>
                      <a:pt x="2789" y="28"/>
                    </a:lnTo>
                    <a:lnTo>
                      <a:pt x="2543" y="0"/>
                    </a:lnTo>
                    <a:lnTo>
                      <a:pt x="23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40;p23"/>
              <p:cNvSpPr/>
              <p:nvPr/>
            </p:nvSpPr>
            <p:spPr>
              <a:xfrm>
                <a:off x="7190425" y="3601675"/>
                <a:ext cx="1901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2079" extrusionOk="0">
                    <a:moveTo>
                      <a:pt x="685" y="0"/>
                    </a:moveTo>
                    <a:lnTo>
                      <a:pt x="520" y="55"/>
                    </a:lnTo>
                    <a:lnTo>
                      <a:pt x="384" y="137"/>
                    </a:lnTo>
                    <a:lnTo>
                      <a:pt x="247" y="246"/>
                    </a:lnTo>
                    <a:lnTo>
                      <a:pt x="165" y="356"/>
                    </a:lnTo>
                    <a:lnTo>
                      <a:pt x="83" y="493"/>
                    </a:lnTo>
                    <a:lnTo>
                      <a:pt x="28" y="657"/>
                    </a:lnTo>
                    <a:lnTo>
                      <a:pt x="1" y="821"/>
                    </a:lnTo>
                    <a:lnTo>
                      <a:pt x="28" y="985"/>
                    </a:lnTo>
                    <a:lnTo>
                      <a:pt x="56" y="1149"/>
                    </a:lnTo>
                    <a:lnTo>
                      <a:pt x="138" y="1313"/>
                    </a:lnTo>
                    <a:lnTo>
                      <a:pt x="247" y="1422"/>
                    </a:lnTo>
                    <a:lnTo>
                      <a:pt x="356" y="1532"/>
                    </a:lnTo>
                    <a:lnTo>
                      <a:pt x="520" y="1614"/>
                    </a:lnTo>
                    <a:lnTo>
                      <a:pt x="657" y="1669"/>
                    </a:lnTo>
                    <a:lnTo>
                      <a:pt x="849" y="1696"/>
                    </a:lnTo>
                    <a:lnTo>
                      <a:pt x="2380" y="1751"/>
                    </a:lnTo>
                    <a:lnTo>
                      <a:pt x="4103" y="1833"/>
                    </a:lnTo>
                    <a:lnTo>
                      <a:pt x="7521" y="2079"/>
                    </a:lnTo>
                    <a:lnTo>
                      <a:pt x="7603" y="356"/>
                    </a:lnTo>
                    <a:lnTo>
                      <a:pt x="4158" y="137"/>
                    </a:lnTo>
                    <a:lnTo>
                      <a:pt x="2435" y="55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41;p23"/>
              <p:cNvSpPr/>
              <p:nvPr/>
            </p:nvSpPr>
            <p:spPr>
              <a:xfrm>
                <a:off x="7197275" y="3694650"/>
                <a:ext cx="17777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7111" h="2052" extrusionOk="0">
                    <a:moveTo>
                      <a:pt x="848" y="1"/>
                    </a:moveTo>
                    <a:lnTo>
                      <a:pt x="657" y="28"/>
                    </a:lnTo>
                    <a:lnTo>
                      <a:pt x="493" y="83"/>
                    </a:lnTo>
                    <a:lnTo>
                      <a:pt x="356" y="165"/>
                    </a:lnTo>
                    <a:lnTo>
                      <a:pt x="219" y="247"/>
                    </a:lnTo>
                    <a:lnTo>
                      <a:pt x="137" y="383"/>
                    </a:lnTo>
                    <a:lnTo>
                      <a:pt x="55" y="520"/>
                    </a:lnTo>
                    <a:lnTo>
                      <a:pt x="0" y="657"/>
                    </a:lnTo>
                    <a:lnTo>
                      <a:pt x="0" y="848"/>
                    </a:lnTo>
                    <a:lnTo>
                      <a:pt x="0" y="1012"/>
                    </a:lnTo>
                    <a:lnTo>
                      <a:pt x="55" y="1176"/>
                    </a:lnTo>
                    <a:lnTo>
                      <a:pt x="110" y="1313"/>
                    </a:lnTo>
                    <a:lnTo>
                      <a:pt x="219" y="1450"/>
                    </a:lnTo>
                    <a:lnTo>
                      <a:pt x="356" y="1559"/>
                    </a:lnTo>
                    <a:lnTo>
                      <a:pt x="493" y="1641"/>
                    </a:lnTo>
                    <a:lnTo>
                      <a:pt x="657" y="1696"/>
                    </a:lnTo>
                    <a:lnTo>
                      <a:pt x="821" y="1723"/>
                    </a:lnTo>
                    <a:lnTo>
                      <a:pt x="2215" y="1778"/>
                    </a:lnTo>
                    <a:lnTo>
                      <a:pt x="3774" y="1833"/>
                    </a:lnTo>
                    <a:lnTo>
                      <a:pt x="6974" y="2052"/>
                    </a:lnTo>
                    <a:lnTo>
                      <a:pt x="7111" y="356"/>
                    </a:lnTo>
                    <a:lnTo>
                      <a:pt x="3884" y="137"/>
                    </a:lnTo>
                    <a:lnTo>
                      <a:pt x="2297" y="55"/>
                    </a:lnTo>
                    <a:lnTo>
                      <a:pt x="848" y="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42;p23"/>
              <p:cNvSpPr/>
              <p:nvPr/>
            </p:nvSpPr>
            <p:spPr>
              <a:xfrm>
                <a:off x="7203425" y="3788325"/>
                <a:ext cx="162050" cy="49925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1997" extrusionOk="0">
                    <a:moveTo>
                      <a:pt x="848" y="0"/>
                    </a:moveTo>
                    <a:lnTo>
                      <a:pt x="684" y="27"/>
                    </a:lnTo>
                    <a:lnTo>
                      <a:pt x="520" y="55"/>
                    </a:lnTo>
                    <a:lnTo>
                      <a:pt x="383" y="137"/>
                    </a:lnTo>
                    <a:lnTo>
                      <a:pt x="247" y="246"/>
                    </a:lnTo>
                    <a:lnTo>
                      <a:pt x="137" y="356"/>
                    </a:lnTo>
                    <a:lnTo>
                      <a:pt x="82" y="492"/>
                    </a:lnTo>
                    <a:lnTo>
                      <a:pt x="28" y="656"/>
                    </a:lnTo>
                    <a:lnTo>
                      <a:pt x="0" y="821"/>
                    </a:lnTo>
                    <a:lnTo>
                      <a:pt x="0" y="1012"/>
                    </a:lnTo>
                    <a:lnTo>
                      <a:pt x="55" y="1176"/>
                    </a:lnTo>
                    <a:lnTo>
                      <a:pt x="137" y="1313"/>
                    </a:lnTo>
                    <a:lnTo>
                      <a:pt x="219" y="1449"/>
                    </a:lnTo>
                    <a:lnTo>
                      <a:pt x="356" y="1532"/>
                    </a:lnTo>
                    <a:lnTo>
                      <a:pt x="493" y="1641"/>
                    </a:lnTo>
                    <a:lnTo>
                      <a:pt x="657" y="1668"/>
                    </a:lnTo>
                    <a:lnTo>
                      <a:pt x="821" y="1696"/>
                    </a:lnTo>
                    <a:lnTo>
                      <a:pt x="2051" y="1750"/>
                    </a:lnTo>
                    <a:lnTo>
                      <a:pt x="3419" y="1805"/>
                    </a:lnTo>
                    <a:lnTo>
                      <a:pt x="6236" y="1996"/>
                    </a:lnTo>
                    <a:lnTo>
                      <a:pt x="6482" y="301"/>
                    </a:lnTo>
                    <a:lnTo>
                      <a:pt x="3556" y="109"/>
                    </a:lnTo>
                    <a:lnTo>
                      <a:pt x="2133" y="55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43;p23"/>
              <p:cNvSpPr/>
              <p:nvPr/>
            </p:nvSpPr>
            <p:spPr>
              <a:xfrm>
                <a:off x="5243325" y="2546075"/>
                <a:ext cx="408850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16354" h="14003" extrusionOk="0">
                    <a:moveTo>
                      <a:pt x="4704" y="0"/>
                    </a:moveTo>
                    <a:lnTo>
                      <a:pt x="4239" y="28"/>
                    </a:lnTo>
                    <a:lnTo>
                      <a:pt x="3829" y="82"/>
                    </a:lnTo>
                    <a:lnTo>
                      <a:pt x="3473" y="164"/>
                    </a:lnTo>
                    <a:lnTo>
                      <a:pt x="3172" y="274"/>
                    </a:lnTo>
                    <a:lnTo>
                      <a:pt x="3036" y="356"/>
                    </a:lnTo>
                    <a:lnTo>
                      <a:pt x="2926" y="438"/>
                    </a:lnTo>
                    <a:lnTo>
                      <a:pt x="2434" y="958"/>
                    </a:lnTo>
                    <a:lnTo>
                      <a:pt x="1969" y="1477"/>
                    </a:lnTo>
                    <a:lnTo>
                      <a:pt x="1586" y="2024"/>
                    </a:lnTo>
                    <a:lnTo>
                      <a:pt x="1231" y="2544"/>
                    </a:lnTo>
                    <a:lnTo>
                      <a:pt x="930" y="3091"/>
                    </a:lnTo>
                    <a:lnTo>
                      <a:pt x="684" y="3638"/>
                    </a:lnTo>
                    <a:lnTo>
                      <a:pt x="492" y="4157"/>
                    </a:lnTo>
                    <a:lnTo>
                      <a:pt x="328" y="4704"/>
                    </a:lnTo>
                    <a:lnTo>
                      <a:pt x="192" y="5251"/>
                    </a:lnTo>
                    <a:lnTo>
                      <a:pt x="110" y="5771"/>
                    </a:lnTo>
                    <a:lnTo>
                      <a:pt x="55" y="6290"/>
                    </a:lnTo>
                    <a:lnTo>
                      <a:pt x="0" y="6810"/>
                    </a:lnTo>
                    <a:lnTo>
                      <a:pt x="0" y="7329"/>
                    </a:lnTo>
                    <a:lnTo>
                      <a:pt x="28" y="7822"/>
                    </a:lnTo>
                    <a:lnTo>
                      <a:pt x="82" y="8314"/>
                    </a:lnTo>
                    <a:lnTo>
                      <a:pt x="137" y="8779"/>
                    </a:lnTo>
                    <a:lnTo>
                      <a:pt x="219" y="9216"/>
                    </a:lnTo>
                    <a:lnTo>
                      <a:pt x="328" y="9654"/>
                    </a:lnTo>
                    <a:lnTo>
                      <a:pt x="547" y="10474"/>
                    </a:lnTo>
                    <a:lnTo>
                      <a:pt x="793" y="11185"/>
                    </a:lnTo>
                    <a:lnTo>
                      <a:pt x="1039" y="11814"/>
                    </a:lnTo>
                    <a:lnTo>
                      <a:pt x="1258" y="12334"/>
                    </a:lnTo>
                    <a:lnTo>
                      <a:pt x="1450" y="12689"/>
                    </a:lnTo>
                    <a:lnTo>
                      <a:pt x="1641" y="13018"/>
                    </a:lnTo>
                    <a:lnTo>
                      <a:pt x="1997" y="13100"/>
                    </a:lnTo>
                    <a:lnTo>
                      <a:pt x="3036" y="13318"/>
                    </a:lnTo>
                    <a:lnTo>
                      <a:pt x="3747" y="13455"/>
                    </a:lnTo>
                    <a:lnTo>
                      <a:pt x="4567" y="13592"/>
                    </a:lnTo>
                    <a:lnTo>
                      <a:pt x="5470" y="13729"/>
                    </a:lnTo>
                    <a:lnTo>
                      <a:pt x="6427" y="13838"/>
                    </a:lnTo>
                    <a:lnTo>
                      <a:pt x="7439" y="13947"/>
                    </a:lnTo>
                    <a:lnTo>
                      <a:pt x="8505" y="13975"/>
                    </a:lnTo>
                    <a:lnTo>
                      <a:pt x="9544" y="14002"/>
                    </a:lnTo>
                    <a:lnTo>
                      <a:pt x="10611" y="13947"/>
                    </a:lnTo>
                    <a:lnTo>
                      <a:pt x="11131" y="13893"/>
                    </a:lnTo>
                    <a:lnTo>
                      <a:pt x="11623" y="13838"/>
                    </a:lnTo>
                    <a:lnTo>
                      <a:pt x="12115" y="13756"/>
                    </a:lnTo>
                    <a:lnTo>
                      <a:pt x="12607" y="13647"/>
                    </a:lnTo>
                    <a:lnTo>
                      <a:pt x="13072" y="13537"/>
                    </a:lnTo>
                    <a:lnTo>
                      <a:pt x="13510" y="13373"/>
                    </a:lnTo>
                    <a:lnTo>
                      <a:pt x="13947" y="13209"/>
                    </a:lnTo>
                    <a:lnTo>
                      <a:pt x="14330" y="13018"/>
                    </a:lnTo>
                    <a:lnTo>
                      <a:pt x="14795" y="12744"/>
                    </a:lnTo>
                    <a:lnTo>
                      <a:pt x="15178" y="12443"/>
                    </a:lnTo>
                    <a:lnTo>
                      <a:pt x="15506" y="12115"/>
                    </a:lnTo>
                    <a:lnTo>
                      <a:pt x="15780" y="11760"/>
                    </a:lnTo>
                    <a:lnTo>
                      <a:pt x="15998" y="11377"/>
                    </a:lnTo>
                    <a:lnTo>
                      <a:pt x="16162" y="10967"/>
                    </a:lnTo>
                    <a:lnTo>
                      <a:pt x="16272" y="10556"/>
                    </a:lnTo>
                    <a:lnTo>
                      <a:pt x="16326" y="10119"/>
                    </a:lnTo>
                    <a:lnTo>
                      <a:pt x="16354" y="9681"/>
                    </a:lnTo>
                    <a:lnTo>
                      <a:pt x="16326" y="9216"/>
                    </a:lnTo>
                    <a:lnTo>
                      <a:pt x="16244" y="8751"/>
                    </a:lnTo>
                    <a:lnTo>
                      <a:pt x="16135" y="8259"/>
                    </a:lnTo>
                    <a:lnTo>
                      <a:pt x="15971" y="7794"/>
                    </a:lnTo>
                    <a:lnTo>
                      <a:pt x="15807" y="7302"/>
                    </a:lnTo>
                    <a:lnTo>
                      <a:pt x="15588" y="6810"/>
                    </a:lnTo>
                    <a:lnTo>
                      <a:pt x="15342" y="6345"/>
                    </a:lnTo>
                    <a:lnTo>
                      <a:pt x="15096" y="5880"/>
                    </a:lnTo>
                    <a:lnTo>
                      <a:pt x="14795" y="5388"/>
                    </a:lnTo>
                    <a:lnTo>
                      <a:pt x="14467" y="4950"/>
                    </a:lnTo>
                    <a:lnTo>
                      <a:pt x="14139" y="4485"/>
                    </a:lnTo>
                    <a:lnTo>
                      <a:pt x="13811" y="4048"/>
                    </a:lnTo>
                    <a:lnTo>
                      <a:pt x="13455" y="3638"/>
                    </a:lnTo>
                    <a:lnTo>
                      <a:pt x="13072" y="3227"/>
                    </a:lnTo>
                    <a:lnTo>
                      <a:pt x="12689" y="2844"/>
                    </a:lnTo>
                    <a:lnTo>
                      <a:pt x="12306" y="2489"/>
                    </a:lnTo>
                    <a:lnTo>
                      <a:pt x="11924" y="2161"/>
                    </a:lnTo>
                    <a:lnTo>
                      <a:pt x="11541" y="1860"/>
                    </a:lnTo>
                    <a:lnTo>
                      <a:pt x="11158" y="1587"/>
                    </a:lnTo>
                    <a:lnTo>
                      <a:pt x="10775" y="1340"/>
                    </a:lnTo>
                    <a:lnTo>
                      <a:pt x="10392" y="1122"/>
                    </a:lnTo>
                    <a:lnTo>
                      <a:pt x="10009" y="930"/>
                    </a:lnTo>
                    <a:lnTo>
                      <a:pt x="9654" y="793"/>
                    </a:lnTo>
                    <a:lnTo>
                      <a:pt x="9052" y="629"/>
                    </a:lnTo>
                    <a:lnTo>
                      <a:pt x="8232" y="438"/>
                    </a:lnTo>
                    <a:lnTo>
                      <a:pt x="7247" y="247"/>
                    </a:lnTo>
                    <a:lnTo>
                      <a:pt x="6208" y="82"/>
                    </a:lnTo>
                    <a:lnTo>
                      <a:pt x="5688" y="28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44;p23"/>
              <p:cNvSpPr/>
              <p:nvPr/>
            </p:nvSpPr>
            <p:spPr>
              <a:xfrm>
                <a:off x="5823750" y="3359650"/>
                <a:ext cx="1292175" cy="451250"/>
              </a:xfrm>
              <a:custGeom>
                <a:avLst/>
                <a:gdLst/>
                <a:ahLst/>
                <a:cxnLst/>
                <a:rect l="l" t="t" r="r" b="b"/>
                <a:pathLst>
                  <a:path w="51687" h="18050" extrusionOk="0">
                    <a:moveTo>
                      <a:pt x="26582" y="0"/>
                    </a:moveTo>
                    <a:lnTo>
                      <a:pt x="25297" y="28"/>
                    </a:lnTo>
                    <a:lnTo>
                      <a:pt x="24039" y="137"/>
                    </a:lnTo>
                    <a:lnTo>
                      <a:pt x="22781" y="274"/>
                    </a:lnTo>
                    <a:lnTo>
                      <a:pt x="21523" y="493"/>
                    </a:lnTo>
                    <a:lnTo>
                      <a:pt x="20265" y="739"/>
                    </a:lnTo>
                    <a:lnTo>
                      <a:pt x="19035" y="1040"/>
                    </a:lnTo>
                    <a:lnTo>
                      <a:pt x="17831" y="1395"/>
                    </a:lnTo>
                    <a:lnTo>
                      <a:pt x="16628" y="1805"/>
                    </a:lnTo>
                    <a:lnTo>
                      <a:pt x="15425" y="2243"/>
                    </a:lnTo>
                    <a:lnTo>
                      <a:pt x="14249" y="2735"/>
                    </a:lnTo>
                    <a:lnTo>
                      <a:pt x="13100" y="3282"/>
                    </a:lnTo>
                    <a:lnTo>
                      <a:pt x="11979" y="3856"/>
                    </a:lnTo>
                    <a:lnTo>
                      <a:pt x="10858" y="4485"/>
                    </a:lnTo>
                    <a:lnTo>
                      <a:pt x="9764" y="5169"/>
                    </a:lnTo>
                    <a:lnTo>
                      <a:pt x="8697" y="5880"/>
                    </a:lnTo>
                    <a:lnTo>
                      <a:pt x="7658" y="6618"/>
                    </a:lnTo>
                    <a:lnTo>
                      <a:pt x="7330" y="6892"/>
                    </a:lnTo>
                    <a:lnTo>
                      <a:pt x="14085" y="7247"/>
                    </a:lnTo>
                    <a:lnTo>
                      <a:pt x="14823" y="6837"/>
                    </a:lnTo>
                    <a:lnTo>
                      <a:pt x="15534" y="6454"/>
                    </a:lnTo>
                    <a:lnTo>
                      <a:pt x="16300" y="6072"/>
                    </a:lnTo>
                    <a:lnTo>
                      <a:pt x="17038" y="5716"/>
                    </a:lnTo>
                    <a:lnTo>
                      <a:pt x="17804" y="5388"/>
                    </a:lnTo>
                    <a:lnTo>
                      <a:pt x="18597" y="5087"/>
                    </a:lnTo>
                    <a:lnTo>
                      <a:pt x="19363" y="4814"/>
                    </a:lnTo>
                    <a:lnTo>
                      <a:pt x="20156" y="4540"/>
                    </a:lnTo>
                    <a:lnTo>
                      <a:pt x="20976" y="4294"/>
                    </a:lnTo>
                    <a:lnTo>
                      <a:pt x="21769" y="4075"/>
                    </a:lnTo>
                    <a:lnTo>
                      <a:pt x="22590" y="3884"/>
                    </a:lnTo>
                    <a:lnTo>
                      <a:pt x="23383" y="3720"/>
                    </a:lnTo>
                    <a:lnTo>
                      <a:pt x="24203" y="3556"/>
                    </a:lnTo>
                    <a:lnTo>
                      <a:pt x="25024" y="3446"/>
                    </a:lnTo>
                    <a:lnTo>
                      <a:pt x="25871" y="3337"/>
                    </a:lnTo>
                    <a:lnTo>
                      <a:pt x="26692" y="3282"/>
                    </a:lnTo>
                    <a:lnTo>
                      <a:pt x="27430" y="3227"/>
                    </a:lnTo>
                    <a:lnTo>
                      <a:pt x="29126" y="3227"/>
                    </a:lnTo>
                    <a:lnTo>
                      <a:pt x="30055" y="3309"/>
                    </a:lnTo>
                    <a:lnTo>
                      <a:pt x="30985" y="3392"/>
                    </a:lnTo>
                    <a:lnTo>
                      <a:pt x="31915" y="3528"/>
                    </a:lnTo>
                    <a:lnTo>
                      <a:pt x="32817" y="3720"/>
                    </a:lnTo>
                    <a:lnTo>
                      <a:pt x="33747" y="3938"/>
                    </a:lnTo>
                    <a:lnTo>
                      <a:pt x="34650" y="4185"/>
                    </a:lnTo>
                    <a:lnTo>
                      <a:pt x="35552" y="4458"/>
                    </a:lnTo>
                    <a:lnTo>
                      <a:pt x="36646" y="4841"/>
                    </a:lnTo>
                    <a:lnTo>
                      <a:pt x="37713" y="5278"/>
                    </a:lnTo>
                    <a:lnTo>
                      <a:pt x="38752" y="5743"/>
                    </a:lnTo>
                    <a:lnTo>
                      <a:pt x="39791" y="6236"/>
                    </a:lnTo>
                    <a:lnTo>
                      <a:pt x="40803" y="6783"/>
                    </a:lnTo>
                    <a:lnTo>
                      <a:pt x="41787" y="7384"/>
                    </a:lnTo>
                    <a:lnTo>
                      <a:pt x="42744" y="8013"/>
                    </a:lnTo>
                    <a:lnTo>
                      <a:pt x="43674" y="8697"/>
                    </a:lnTo>
                    <a:lnTo>
                      <a:pt x="43866" y="8861"/>
                    </a:lnTo>
                    <a:lnTo>
                      <a:pt x="46710" y="8998"/>
                    </a:lnTo>
                    <a:lnTo>
                      <a:pt x="46272" y="8533"/>
                    </a:lnTo>
                    <a:lnTo>
                      <a:pt x="45835" y="8095"/>
                    </a:lnTo>
                    <a:lnTo>
                      <a:pt x="45370" y="7658"/>
                    </a:lnTo>
                    <a:lnTo>
                      <a:pt x="44905" y="7220"/>
                    </a:lnTo>
                    <a:lnTo>
                      <a:pt x="43975" y="6427"/>
                    </a:lnTo>
                    <a:lnTo>
                      <a:pt x="42991" y="5661"/>
                    </a:lnTo>
                    <a:lnTo>
                      <a:pt x="42006" y="4923"/>
                    </a:lnTo>
                    <a:lnTo>
                      <a:pt x="40967" y="4239"/>
                    </a:lnTo>
                    <a:lnTo>
                      <a:pt x="39900" y="3610"/>
                    </a:lnTo>
                    <a:lnTo>
                      <a:pt x="38779" y="3009"/>
                    </a:lnTo>
                    <a:lnTo>
                      <a:pt x="37658" y="2462"/>
                    </a:lnTo>
                    <a:lnTo>
                      <a:pt x="36509" y="1969"/>
                    </a:lnTo>
                    <a:lnTo>
                      <a:pt x="35361" y="1505"/>
                    </a:lnTo>
                    <a:lnTo>
                      <a:pt x="34157" y="1122"/>
                    </a:lnTo>
                    <a:lnTo>
                      <a:pt x="32954" y="794"/>
                    </a:lnTo>
                    <a:lnTo>
                      <a:pt x="31724" y="493"/>
                    </a:lnTo>
                    <a:lnTo>
                      <a:pt x="30466" y="274"/>
                    </a:lnTo>
                    <a:lnTo>
                      <a:pt x="29208" y="110"/>
                    </a:lnTo>
                    <a:lnTo>
                      <a:pt x="27922" y="28"/>
                    </a:lnTo>
                    <a:lnTo>
                      <a:pt x="27293" y="0"/>
                    </a:lnTo>
                    <a:close/>
                    <a:moveTo>
                      <a:pt x="3857" y="10119"/>
                    </a:moveTo>
                    <a:lnTo>
                      <a:pt x="3447" y="10611"/>
                    </a:lnTo>
                    <a:lnTo>
                      <a:pt x="3009" y="11103"/>
                    </a:lnTo>
                    <a:lnTo>
                      <a:pt x="2599" y="11623"/>
                    </a:lnTo>
                    <a:lnTo>
                      <a:pt x="2216" y="12143"/>
                    </a:lnTo>
                    <a:lnTo>
                      <a:pt x="1833" y="12690"/>
                    </a:lnTo>
                    <a:lnTo>
                      <a:pt x="1450" y="13236"/>
                    </a:lnTo>
                    <a:lnTo>
                      <a:pt x="1095" y="13811"/>
                    </a:lnTo>
                    <a:lnTo>
                      <a:pt x="767" y="14385"/>
                    </a:lnTo>
                    <a:lnTo>
                      <a:pt x="384" y="15096"/>
                    </a:lnTo>
                    <a:lnTo>
                      <a:pt x="1" y="15807"/>
                    </a:lnTo>
                    <a:lnTo>
                      <a:pt x="5005" y="16026"/>
                    </a:lnTo>
                    <a:lnTo>
                      <a:pt x="5470" y="15260"/>
                    </a:lnTo>
                    <a:lnTo>
                      <a:pt x="5990" y="14522"/>
                    </a:lnTo>
                    <a:lnTo>
                      <a:pt x="6537" y="13783"/>
                    </a:lnTo>
                    <a:lnTo>
                      <a:pt x="7111" y="13072"/>
                    </a:lnTo>
                    <a:lnTo>
                      <a:pt x="7713" y="12361"/>
                    </a:lnTo>
                    <a:lnTo>
                      <a:pt x="8342" y="11705"/>
                    </a:lnTo>
                    <a:lnTo>
                      <a:pt x="9025" y="11049"/>
                    </a:lnTo>
                    <a:lnTo>
                      <a:pt x="9709" y="10420"/>
                    </a:lnTo>
                    <a:lnTo>
                      <a:pt x="3857" y="10119"/>
                    </a:lnTo>
                    <a:close/>
                    <a:moveTo>
                      <a:pt x="47558" y="12471"/>
                    </a:moveTo>
                    <a:lnTo>
                      <a:pt x="48159" y="13209"/>
                    </a:lnTo>
                    <a:lnTo>
                      <a:pt x="48706" y="14002"/>
                    </a:lnTo>
                    <a:lnTo>
                      <a:pt x="49253" y="14795"/>
                    </a:lnTo>
                    <a:lnTo>
                      <a:pt x="49745" y="15643"/>
                    </a:lnTo>
                    <a:lnTo>
                      <a:pt x="50046" y="16217"/>
                    </a:lnTo>
                    <a:lnTo>
                      <a:pt x="50320" y="16819"/>
                    </a:lnTo>
                    <a:lnTo>
                      <a:pt x="50593" y="17421"/>
                    </a:lnTo>
                    <a:lnTo>
                      <a:pt x="50839" y="18022"/>
                    </a:lnTo>
                    <a:lnTo>
                      <a:pt x="51687" y="18050"/>
                    </a:lnTo>
                    <a:lnTo>
                      <a:pt x="51496" y="17311"/>
                    </a:lnTo>
                    <a:lnTo>
                      <a:pt x="51249" y="16600"/>
                    </a:lnTo>
                    <a:lnTo>
                      <a:pt x="50976" y="15889"/>
                    </a:lnTo>
                    <a:lnTo>
                      <a:pt x="50702" y="15178"/>
                    </a:lnTo>
                    <a:lnTo>
                      <a:pt x="50402" y="14494"/>
                    </a:lnTo>
                    <a:lnTo>
                      <a:pt x="50074" y="13838"/>
                    </a:lnTo>
                    <a:lnTo>
                      <a:pt x="49718" y="13182"/>
                    </a:lnTo>
                    <a:lnTo>
                      <a:pt x="49362" y="12553"/>
                    </a:lnTo>
                    <a:lnTo>
                      <a:pt x="47558" y="1247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45;p23"/>
              <p:cNvSpPr/>
              <p:nvPr/>
            </p:nvSpPr>
            <p:spPr>
              <a:xfrm>
                <a:off x="7012675" y="3671400"/>
                <a:ext cx="1032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5580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02" y="739"/>
                    </a:lnTo>
                    <a:lnTo>
                      <a:pt x="1149" y="1532"/>
                    </a:lnTo>
                    <a:lnTo>
                      <a:pt x="1696" y="2325"/>
                    </a:lnTo>
                    <a:lnTo>
                      <a:pt x="2188" y="3173"/>
                    </a:lnTo>
                    <a:lnTo>
                      <a:pt x="2188" y="3173"/>
                    </a:lnTo>
                    <a:lnTo>
                      <a:pt x="2489" y="3747"/>
                    </a:lnTo>
                    <a:lnTo>
                      <a:pt x="2763" y="4349"/>
                    </a:lnTo>
                    <a:lnTo>
                      <a:pt x="3036" y="4951"/>
                    </a:lnTo>
                    <a:lnTo>
                      <a:pt x="3282" y="5552"/>
                    </a:lnTo>
                    <a:lnTo>
                      <a:pt x="4130" y="5580"/>
                    </a:lnTo>
                    <a:lnTo>
                      <a:pt x="4130" y="5580"/>
                    </a:lnTo>
                    <a:lnTo>
                      <a:pt x="3939" y="4841"/>
                    </a:lnTo>
                    <a:lnTo>
                      <a:pt x="3692" y="4130"/>
                    </a:lnTo>
                    <a:lnTo>
                      <a:pt x="3419" y="3419"/>
                    </a:lnTo>
                    <a:lnTo>
                      <a:pt x="3145" y="2708"/>
                    </a:lnTo>
                    <a:lnTo>
                      <a:pt x="3145" y="2708"/>
                    </a:lnTo>
                    <a:lnTo>
                      <a:pt x="2845" y="2024"/>
                    </a:lnTo>
                    <a:lnTo>
                      <a:pt x="2517" y="1368"/>
                    </a:lnTo>
                    <a:lnTo>
                      <a:pt x="2161" y="712"/>
                    </a:lnTo>
                    <a:lnTo>
                      <a:pt x="1805" y="8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46;p23"/>
              <p:cNvSpPr/>
              <p:nvPr/>
            </p:nvSpPr>
            <p:spPr>
              <a:xfrm>
                <a:off x="5823750" y="3612600"/>
                <a:ext cx="2427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08" fill="none" extrusionOk="0">
                    <a:moveTo>
                      <a:pt x="3857" y="1"/>
                    </a:moveTo>
                    <a:lnTo>
                      <a:pt x="3857" y="1"/>
                    </a:lnTo>
                    <a:lnTo>
                      <a:pt x="3447" y="493"/>
                    </a:lnTo>
                    <a:lnTo>
                      <a:pt x="3009" y="985"/>
                    </a:lnTo>
                    <a:lnTo>
                      <a:pt x="2599" y="1505"/>
                    </a:lnTo>
                    <a:lnTo>
                      <a:pt x="2216" y="2025"/>
                    </a:lnTo>
                    <a:lnTo>
                      <a:pt x="1833" y="2572"/>
                    </a:lnTo>
                    <a:lnTo>
                      <a:pt x="1450" y="3118"/>
                    </a:lnTo>
                    <a:lnTo>
                      <a:pt x="1095" y="3693"/>
                    </a:lnTo>
                    <a:lnTo>
                      <a:pt x="767" y="4267"/>
                    </a:lnTo>
                    <a:lnTo>
                      <a:pt x="767" y="4267"/>
                    </a:lnTo>
                    <a:lnTo>
                      <a:pt x="384" y="4978"/>
                    </a:lnTo>
                    <a:lnTo>
                      <a:pt x="1" y="5689"/>
                    </a:lnTo>
                    <a:lnTo>
                      <a:pt x="5005" y="5908"/>
                    </a:lnTo>
                    <a:lnTo>
                      <a:pt x="5005" y="5908"/>
                    </a:lnTo>
                    <a:lnTo>
                      <a:pt x="5470" y="5142"/>
                    </a:lnTo>
                    <a:lnTo>
                      <a:pt x="5990" y="4404"/>
                    </a:lnTo>
                    <a:lnTo>
                      <a:pt x="6537" y="3665"/>
                    </a:lnTo>
                    <a:lnTo>
                      <a:pt x="7111" y="2954"/>
                    </a:lnTo>
                    <a:lnTo>
                      <a:pt x="7713" y="2243"/>
                    </a:lnTo>
                    <a:lnTo>
                      <a:pt x="8342" y="1587"/>
                    </a:lnTo>
                    <a:lnTo>
                      <a:pt x="9025" y="931"/>
                    </a:lnTo>
                    <a:lnTo>
                      <a:pt x="9709" y="302"/>
                    </a:lnTo>
                    <a:lnTo>
                      <a:pt x="38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47;p23"/>
              <p:cNvSpPr/>
              <p:nvPr/>
            </p:nvSpPr>
            <p:spPr>
              <a:xfrm>
                <a:off x="6006975" y="3359650"/>
                <a:ext cx="984525" cy="224950"/>
              </a:xfrm>
              <a:custGeom>
                <a:avLst/>
                <a:gdLst/>
                <a:ahLst/>
                <a:cxnLst/>
                <a:rect l="l" t="t" r="r" b="b"/>
                <a:pathLst>
                  <a:path w="39381" h="8998" fill="none" extrusionOk="0">
                    <a:moveTo>
                      <a:pt x="19308" y="0"/>
                    </a:moveTo>
                    <a:lnTo>
                      <a:pt x="19308" y="0"/>
                    </a:lnTo>
                    <a:lnTo>
                      <a:pt x="19253" y="0"/>
                    </a:lnTo>
                    <a:lnTo>
                      <a:pt x="19253" y="0"/>
                    </a:lnTo>
                    <a:lnTo>
                      <a:pt x="17968" y="28"/>
                    </a:lnTo>
                    <a:lnTo>
                      <a:pt x="16710" y="137"/>
                    </a:lnTo>
                    <a:lnTo>
                      <a:pt x="15452" y="274"/>
                    </a:lnTo>
                    <a:lnTo>
                      <a:pt x="14194" y="493"/>
                    </a:lnTo>
                    <a:lnTo>
                      <a:pt x="12936" y="739"/>
                    </a:lnTo>
                    <a:lnTo>
                      <a:pt x="11706" y="1040"/>
                    </a:lnTo>
                    <a:lnTo>
                      <a:pt x="10502" y="1395"/>
                    </a:lnTo>
                    <a:lnTo>
                      <a:pt x="9299" y="1805"/>
                    </a:lnTo>
                    <a:lnTo>
                      <a:pt x="8096" y="2243"/>
                    </a:lnTo>
                    <a:lnTo>
                      <a:pt x="6920" y="2735"/>
                    </a:lnTo>
                    <a:lnTo>
                      <a:pt x="5771" y="3282"/>
                    </a:lnTo>
                    <a:lnTo>
                      <a:pt x="4650" y="3856"/>
                    </a:lnTo>
                    <a:lnTo>
                      <a:pt x="3529" y="4485"/>
                    </a:lnTo>
                    <a:lnTo>
                      <a:pt x="2435" y="5169"/>
                    </a:lnTo>
                    <a:lnTo>
                      <a:pt x="1368" y="5880"/>
                    </a:lnTo>
                    <a:lnTo>
                      <a:pt x="329" y="6618"/>
                    </a:lnTo>
                    <a:lnTo>
                      <a:pt x="329" y="6618"/>
                    </a:lnTo>
                    <a:lnTo>
                      <a:pt x="1" y="6892"/>
                    </a:lnTo>
                    <a:lnTo>
                      <a:pt x="6756" y="7247"/>
                    </a:lnTo>
                    <a:lnTo>
                      <a:pt x="6756" y="7247"/>
                    </a:lnTo>
                    <a:lnTo>
                      <a:pt x="7494" y="6837"/>
                    </a:lnTo>
                    <a:lnTo>
                      <a:pt x="8205" y="6454"/>
                    </a:lnTo>
                    <a:lnTo>
                      <a:pt x="8971" y="6072"/>
                    </a:lnTo>
                    <a:lnTo>
                      <a:pt x="9709" y="5716"/>
                    </a:lnTo>
                    <a:lnTo>
                      <a:pt x="10475" y="5388"/>
                    </a:lnTo>
                    <a:lnTo>
                      <a:pt x="11268" y="5087"/>
                    </a:lnTo>
                    <a:lnTo>
                      <a:pt x="12034" y="4814"/>
                    </a:lnTo>
                    <a:lnTo>
                      <a:pt x="12827" y="4540"/>
                    </a:lnTo>
                    <a:lnTo>
                      <a:pt x="13647" y="4294"/>
                    </a:lnTo>
                    <a:lnTo>
                      <a:pt x="14440" y="4075"/>
                    </a:lnTo>
                    <a:lnTo>
                      <a:pt x="15261" y="3884"/>
                    </a:lnTo>
                    <a:lnTo>
                      <a:pt x="16054" y="3720"/>
                    </a:lnTo>
                    <a:lnTo>
                      <a:pt x="16874" y="3556"/>
                    </a:lnTo>
                    <a:lnTo>
                      <a:pt x="17695" y="3446"/>
                    </a:lnTo>
                    <a:lnTo>
                      <a:pt x="18542" y="3337"/>
                    </a:lnTo>
                    <a:lnTo>
                      <a:pt x="19363" y="3282"/>
                    </a:lnTo>
                    <a:lnTo>
                      <a:pt x="19363" y="3282"/>
                    </a:lnTo>
                    <a:lnTo>
                      <a:pt x="20101" y="3227"/>
                    </a:lnTo>
                    <a:lnTo>
                      <a:pt x="20867" y="3227"/>
                    </a:lnTo>
                    <a:lnTo>
                      <a:pt x="20867" y="3227"/>
                    </a:lnTo>
                    <a:lnTo>
                      <a:pt x="21797" y="3227"/>
                    </a:lnTo>
                    <a:lnTo>
                      <a:pt x="22726" y="3309"/>
                    </a:lnTo>
                    <a:lnTo>
                      <a:pt x="23656" y="3392"/>
                    </a:lnTo>
                    <a:lnTo>
                      <a:pt x="24586" y="3528"/>
                    </a:lnTo>
                    <a:lnTo>
                      <a:pt x="25488" y="3720"/>
                    </a:lnTo>
                    <a:lnTo>
                      <a:pt x="26418" y="3938"/>
                    </a:lnTo>
                    <a:lnTo>
                      <a:pt x="27321" y="4185"/>
                    </a:lnTo>
                    <a:lnTo>
                      <a:pt x="28223" y="4458"/>
                    </a:lnTo>
                    <a:lnTo>
                      <a:pt x="28223" y="4458"/>
                    </a:lnTo>
                    <a:lnTo>
                      <a:pt x="29317" y="4841"/>
                    </a:lnTo>
                    <a:lnTo>
                      <a:pt x="30384" y="5278"/>
                    </a:lnTo>
                    <a:lnTo>
                      <a:pt x="31423" y="5743"/>
                    </a:lnTo>
                    <a:lnTo>
                      <a:pt x="32462" y="6236"/>
                    </a:lnTo>
                    <a:lnTo>
                      <a:pt x="33474" y="6783"/>
                    </a:lnTo>
                    <a:lnTo>
                      <a:pt x="34458" y="7384"/>
                    </a:lnTo>
                    <a:lnTo>
                      <a:pt x="35415" y="8013"/>
                    </a:lnTo>
                    <a:lnTo>
                      <a:pt x="36345" y="8697"/>
                    </a:lnTo>
                    <a:lnTo>
                      <a:pt x="36345" y="8697"/>
                    </a:lnTo>
                    <a:lnTo>
                      <a:pt x="36537" y="8861"/>
                    </a:lnTo>
                    <a:lnTo>
                      <a:pt x="39381" y="8998"/>
                    </a:lnTo>
                    <a:lnTo>
                      <a:pt x="39381" y="8998"/>
                    </a:lnTo>
                    <a:lnTo>
                      <a:pt x="38943" y="8533"/>
                    </a:lnTo>
                    <a:lnTo>
                      <a:pt x="38506" y="8095"/>
                    </a:lnTo>
                    <a:lnTo>
                      <a:pt x="38041" y="7658"/>
                    </a:lnTo>
                    <a:lnTo>
                      <a:pt x="37576" y="7220"/>
                    </a:lnTo>
                    <a:lnTo>
                      <a:pt x="37576" y="7220"/>
                    </a:lnTo>
                    <a:lnTo>
                      <a:pt x="36646" y="6427"/>
                    </a:lnTo>
                    <a:lnTo>
                      <a:pt x="35662" y="5661"/>
                    </a:lnTo>
                    <a:lnTo>
                      <a:pt x="34677" y="4923"/>
                    </a:lnTo>
                    <a:lnTo>
                      <a:pt x="33638" y="4239"/>
                    </a:lnTo>
                    <a:lnTo>
                      <a:pt x="32571" y="3610"/>
                    </a:lnTo>
                    <a:lnTo>
                      <a:pt x="31450" y="3009"/>
                    </a:lnTo>
                    <a:lnTo>
                      <a:pt x="30329" y="2462"/>
                    </a:lnTo>
                    <a:lnTo>
                      <a:pt x="29180" y="1969"/>
                    </a:lnTo>
                    <a:lnTo>
                      <a:pt x="28032" y="1505"/>
                    </a:lnTo>
                    <a:lnTo>
                      <a:pt x="26828" y="1122"/>
                    </a:lnTo>
                    <a:lnTo>
                      <a:pt x="25625" y="794"/>
                    </a:lnTo>
                    <a:lnTo>
                      <a:pt x="24395" y="493"/>
                    </a:lnTo>
                    <a:lnTo>
                      <a:pt x="23137" y="274"/>
                    </a:lnTo>
                    <a:lnTo>
                      <a:pt x="21879" y="110"/>
                    </a:lnTo>
                    <a:lnTo>
                      <a:pt x="20593" y="28"/>
                    </a:lnTo>
                    <a:lnTo>
                      <a:pt x="19964" y="0"/>
                    </a:lnTo>
                    <a:lnTo>
                      <a:pt x="1930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48;p23"/>
              <p:cNvSpPr/>
              <p:nvPr/>
            </p:nvSpPr>
            <p:spPr>
              <a:xfrm>
                <a:off x="7094725" y="3810200"/>
                <a:ext cx="383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646" extrusionOk="0">
                    <a:moveTo>
                      <a:pt x="0" y="0"/>
                    </a:moveTo>
                    <a:lnTo>
                      <a:pt x="301" y="793"/>
                    </a:lnTo>
                    <a:lnTo>
                      <a:pt x="575" y="1586"/>
                    </a:lnTo>
                    <a:lnTo>
                      <a:pt x="821" y="2407"/>
                    </a:lnTo>
                    <a:lnTo>
                      <a:pt x="1012" y="3255"/>
                    </a:lnTo>
                    <a:lnTo>
                      <a:pt x="1204" y="4075"/>
                    </a:lnTo>
                    <a:lnTo>
                      <a:pt x="1340" y="4923"/>
                    </a:lnTo>
                    <a:lnTo>
                      <a:pt x="1450" y="5798"/>
                    </a:lnTo>
                    <a:lnTo>
                      <a:pt x="1504" y="6646"/>
                    </a:lnTo>
                    <a:lnTo>
                      <a:pt x="1532" y="5825"/>
                    </a:lnTo>
                    <a:lnTo>
                      <a:pt x="1532" y="5005"/>
                    </a:lnTo>
                    <a:lnTo>
                      <a:pt x="1504" y="4157"/>
                    </a:lnTo>
                    <a:lnTo>
                      <a:pt x="1422" y="3337"/>
                    </a:lnTo>
                    <a:lnTo>
                      <a:pt x="1340" y="2489"/>
                    </a:lnTo>
                    <a:lnTo>
                      <a:pt x="1204" y="1668"/>
                    </a:lnTo>
                    <a:lnTo>
                      <a:pt x="1039" y="848"/>
                    </a:lnTo>
                    <a:lnTo>
                      <a:pt x="84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A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49;p23"/>
              <p:cNvSpPr/>
              <p:nvPr/>
            </p:nvSpPr>
            <p:spPr>
              <a:xfrm>
                <a:off x="7094725" y="3810200"/>
                <a:ext cx="383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64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01" y="793"/>
                    </a:lnTo>
                    <a:lnTo>
                      <a:pt x="575" y="1586"/>
                    </a:lnTo>
                    <a:lnTo>
                      <a:pt x="821" y="2407"/>
                    </a:lnTo>
                    <a:lnTo>
                      <a:pt x="1012" y="3255"/>
                    </a:lnTo>
                    <a:lnTo>
                      <a:pt x="1204" y="4075"/>
                    </a:lnTo>
                    <a:lnTo>
                      <a:pt x="1340" y="4923"/>
                    </a:lnTo>
                    <a:lnTo>
                      <a:pt x="1450" y="5798"/>
                    </a:lnTo>
                    <a:lnTo>
                      <a:pt x="1504" y="6646"/>
                    </a:lnTo>
                    <a:lnTo>
                      <a:pt x="1504" y="6646"/>
                    </a:lnTo>
                    <a:lnTo>
                      <a:pt x="1532" y="5825"/>
                    </a:lnTo>
                    <a:lnTo>
                      <a:pt x="1532" y="5005"/>
                    </a:lnTo>
                    <a:lnTo>
                      <a:pt x="1504" y="4157"/>
                    </a:lnTo>
                    <a:lnTo>
                      <a:pt x="1422" y="3337"/>
                    </a:lnTo>
                    <a:lnTo>
                      <a:pt x="1340" y="2489"/>
                    </a:lnTo>
                    <a:lnTo>
                      <a:pt x="1204" y="1668"/>
                    </a:lnTo>
                    <a:lnTo>
                      <a:pt x="1039" y="848"/>
                    </a:lnTo>
                    <a:lnTo>
                      <a:pt x="848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50;p23"/>
              <p:cNvSpPr/>
              <p:nvPr/>
            </p:nvSpPr>
            <p:spPr>
              <a:xfrm>
                <a:off x="2898300" y="3270775"/>
                <a:ext cx="3050600" cy="765050"/>
              </a:xfrm>
              <a:custGeom>
                <a:avLst/>
                <a:gdLst/>
                <a:ahLst/>
                <a:cxnLst/>
                <a:rect l="l" t="t" r="r" b="b"/>
                <a:pathLst>
                  <a:path w="122024" h="30602" extrusionOk="0">
                    <a:moveTo>
                      <a:pt x="22945" y="0"/>
                    </a:moveTo>
                    <a:lnTo>
                      <a:pt x="22234" y="28"/>
                    </a:lnTo>
                    <a:lnTo>
                      <a:pt x="21550" y="55"/>
                    </a:lnTo>
                    <a:lnTo>
                      <a:pt x="20839" y="82"/>
                    </a:lnTo>
                    <a:lnTo>
                      <a:pt x="20155" y="137"/>
                    </a:lnTo>
                    <a:lnTo>
                      <a:pt x="18788" y="301"/>
                    </a:lnTo>
                    <a:lnTo>
                      <a:pt x="17421" y="547"/>
                    </a:lnTo>
                    <a:lnTo>
                      <a:pt x="16053" y="821"/>
                    </a:lnTo>
                    <a:lnTo>
                      <a:pt x="14741" y="1176"/>
                    </a:lnTo>
                    <a:lnTo>
                      <a:pt x="13428" y="1586"/>
                    </a:lnTo>
                    <a:lnTo>
                      <a:pt x="12143" y="2051"/>
                    </a:lnTo>
                    <a:lnTo>
                      <a:pt x="11131" y="2462"/>
                    </a:lnTo>
                    <a:lnTo>
                      <a:pt x="10174" y="2899"/>
                    </a:lnTo>
                    <a:lnTo>
                      <a:pt x="9189" y="3364"/>
                    </a:lnTo>
                    <a:lnTo>
                      <a:pt x="8259" y="3884"/>
                    </a:lnTo>
                    <a:lnTo>
                      <a:pt x="7330" y="4458"/>
                    </a:lnTo>
                    <a:lnTo>
                      <a:pt x="6455" y="5032"/>
                    </a:lnTo>
                    <a:lnTo>
                      <a:pt x="5579" y="5661"/>
                    </a:lnTo>
                    <a:lnTo>
                      <a:pt x="4759" y="6345"/>
                    </a:lnTo>
                    <a:lnTo>
                      <a:pt x="4349" y="6700"/>
                    </a:lnTo>
                    <a:lnTo>
                      <a:pt x="3966" y="7056"/>
                    </a:lnTo>
                    <a:lnTo>
                      <a:pt x="3583" y="7439"/>
                    </a:lnTo>
                    <a:lnTo>
                      <a:pt x="3228" y="7822"/>
                    </a:lnTo>
                    <a:lnTo>
                      <a:pt x="2872" y="8232"/>
                    </a:lnTo>
                    <a:lnTo>
                      <a:pt x="2517" y="8642"/>
                    </a:lnTo>
                    <a:lnTo>
                      <a:pt x="2216" y="9052"/>
                    </a:lnTo>
                    <a:lnTo>
                      <a:pt x="1888" y="9490"/>
                    </a:lnTo>
                    <a:lnTo>
                      <a:pt x="1587" y="9927"/>
                    </a:lnTo>
                    <a:lnTo>
                      <a:pt x="1313" y="10365"/>
                    </a:lnTo>
                    <a:lnTo>
                      <a:pt x="1040" y="10830"/>
                    </a:lnTo>
                    <a:lnTo>
                      <a:pt x="794" y="11295"/>
                    </a:lnTo>
                    <a:lnTo>
                      <a:pt x="575" y="11760"/>
                    </a:lnTo>
                    <a:lnTo>
                      <a:pt x="356" y="12252"/>
                    </a:lnTo>
                    <a:lnTo>
                      <a:pt x="165" y="12744"/>
                    </a:lnTo>
                    <a:lnTo>
                      <a:pt x="1" y="13236"/>
                    </a:lnTo>
                    <a:lnTo>
                      <a:pt x="219" y="12771"/>
                    </a:lnTo>
                    <a:lnTo>
                      <a:pt x="466" y="12307"/>
                    </a:lnTo>
                    <a:lnTo>
                      <a:pt x="739" y="11842"/>
                    </a:lnTo>
                    <a:lnTo>
                      <a:pt x="1012" y="11431"/>
                    </a:lnTo>
                    <a:lnTo>
                      <a:pt x="1313" y="10994"/>
                    </a:lnTo>
                    <a:lnTo>
                      <a:pt x="1614" y="10584"/>
                    </a:lnTo>
                    <a:lnTo>
                      <a:pt x="1942" y="10173"/>
                    </a:lnTo>
                    <a:lnTo>
                      <a:pt x="2270" y="9791"/>
                    </a:lnTo>
                    <a:lnTo>
                      <a:pt x="2626" y="9408"/>
                    </a:lnTo>
                    <a:lnTo>
                      <a:pt x="2981" y="9052"/>
                    </a:lnTo>
                    <a:lnTo>
                      <a:pt x="3720" y="8341"/>
                    </a:lnTo>
                    <a:lnTo>
                      <a:pt x="4513" y="7685"/>
                    </a:lnTo>
                    <a:lnTo>
                      <a:pt x="5333" y="7083"/>
                    </a:lnTo>
                    <a:lnTo>
                      <a:pt x="6181" y="6536"/>
                    </a:lnTo>
                    <a:lnTo>
                      <a:pt x="7056" y="6017"/>
                    </a:lnTo>
                    <a:lnTo>
                      <a:pt x="7959" y="5524"/>
                    </a:lnTo>
                    <a:lnTo>
                      <a:pt x="8888" y="5087"/>
                    </a:lnTo>
                    <a:lnTo>
                      <a:pt x="9818" y="4704"/>
                    </a:lnTo>
                    <a:lnTo>
                      <a:pt x="10748" y="4321"/>
                    </a:lnTo>
                    <a:lnTo>
                      <a:pt x="11733" y="3993"/>
                    </a:lnTo>
                    <a:lnTo>
                      <a:pt x="12690" y="3692"/>
                    </a:lnTo>
                    <a:lnTo>
                      <a:pt x="13702" y="3419"/>
                    </a:lnTo>
                    <a:lnTo>
                      <a:pt x="14713" y="3173"/>
                    </a:lnTo>
                    <a:lnTo>
                      <a:pt x="15725" y="2954"/>
                    </a:lnTo>
                    <a:lnTo>
                      <a:pt x="16737" y="2790"/>
                    </a:lnTo>
                    <a:lnTo>
                      <a:pt x="17776" y="2680"/>
                    </a:lnTo>
                    <a:lnTo>
                      <a:pt x="18788" y="2571"/>
                    </a:lnTo>
                    <a:lnTo>
                      <a:pt x="19827" y="2516"/>
                    </a:lnTo>
                    <a:lnTo>
                      <a:pt x="20839" y="2489"/>
                    </a:lnTo>
                    <a:lnTo>
                      <a:pt x="21824" y="2516"/>
                    </a:lnTo>
                    <a:lnTo>
                      <a:pt x="22781" y="2571"/>
                    </a:lnTo>
                    <a:lnTo>
                      <a:pt x="23765" y="2653"/>
                    </a:lnTo>
                    <a:lnTo>
                      <a:pt x="24722" y="2762"/>
                    </a:lnTo>
                    <a:lnTo>
                      <a:pt x="25652" y="2926"/>
                    </a:lnTo>
                    <a:lnTo>
                      <a:pt x="26609" y="3118"/>
                    </a:lnTo>
                    <a:lnTo>
                      <a:pt x="27539" y="3337"/>
                    </a:lnTo>
                    <a:lnTo>
                      <a:pt x="28469" y="3583"/>
                    </a:lnTo>
                    <a:lnTo>
                      <a:pt x="29399" y="3911"/>
                    </a:lnTo>
                    <a:lnTo>
                      <a:pt x="30329" y="4239"/>
                    </a:lnTo>
                    <a:lnTo>
                      <a:pt x="31231" y="4622"/>
                    </a:lnTo>
                    <a:lnTo>
                      <a:pt x="32133" y="5032"/>
                    </a:lnTo>
                    <a:lnTo>
                      <a:pt x="33009" y="5470"/>
                    </a:lnTo>
                    <a:lnTo>
                      <a:pt x="33856" y="5935"/>
                    </a:lnTo>
                    <a:lnTo>
                      <a:pt x="34677" y="6454"/>
                    </a:lnTo>
                    <a:lnTo>
                      <a:pt x="35497" y="6974"/>
                    </a:lnTo>
                    <a:lnTo>
                      <a:pt x="36290" y="7548"/>
                    </a:lnTo>
                    <a:lnTo>
                      <a:pt x="37056" y="8150"/>
                    </a:lnTo>
                    <a:lnTo>
                      <a:pt x="37822" y="8779"/>
                    </a:lnTo>
                    <a:lnTo>
                      <a:pt x="38533" y="9435"/>
                    </a:lnTo>
                    <a:lnTo>
                      <a:pt x="39216" y="10091"/>
                    </a:lnTo>
                    <a:lnTo>
                      <a:pt x="39900" y="10802"/>
                    </a:lnTo>
                    <a:lnTo>
                      <a:pt x="40529" y="11541"/>
                    </a:lnTo>
                    <a:lnTo>
                      <a:pt x="41131" y="12279"/>
                    </a:lnTo>
                    <a:lnTo>
                      <a:pt x="41732" y="13072"/>
                    </a:lnTo>
                    <a:lnTo>
                      <a:pt x="42307" y="13893"/>
                    </a:lnTo>
                    <a:lnTo>
                      <a:pt x="42854" y="14713"/>
                    </a:lnTo>
                    <a:lnTo>
                      <a:pt x="43373" y="15533"/>
                    </a:lnTo>
                    <a:lnTo>
                      <a:pt x="43893" y="16381"/>
                    </a:lnTo>
                    <a:lnTo>
                      <a:pt x="44358" y="17256"/>
                    </a:lnTo>
                    <a:lnTo>
                      <a:pt x="44823" y="18131"/>
                    </a:lnTo>
                    <a:lnTo>
                      <a:pt x="45260" y="19034"/>
                    </a:lnTo>
                    <a:lnTo>
                      <a:pt x="46081" y="20839"/>
                    </a:lnTo>
                    <a:lnTo>
                      <a:pt x="46272" y="21304"/>
                    </a:lnTo>
                    <a:lnTo>
                      <a:pt x="46381" y="21523"/>
                    </a:lnTo>
                    <a:lnTo>
                      <a:pt x="46354" y="21495"/>
                    </a:lnTo>
                    <a:lnTo>
                      <a:pt x="46409" y="21632"/>
                    </a:lnTo>
                    <a:lnTo>
                      <a:pt x="46710" y="22589"/>
                    </a:lnTo>
                    <a:lnTo>
                      <a:pt x="47366" y="24613"/>
                    </a:lnTo>
                    <a:lnTo>
                      <a:pt x="47749" y="25679"/>
                    </a:lnTo>
                    <a:lnTo>
                      <a:pt x="47831" y="25843"/>
                    </a:lnTo>
                    <a:lnTo>
                      <a:pt x="47940" y="26089"/>
                    </a:lnTo>
                    <a:lnTo>
                      <a:pt x="48022" y="26254"/>
                    </a:lnTo>
                    <a:lnTo>
                      <a:pt x="48022" y="26281"/>
                    </a:lnTo>
                    <a:lnTo>
                      <a:pt x="48159" y="26472"/>
                    </a:lnTo>
                    <a:lnTo>
                      <a:pt x="48323" y="26691"/>
                    </a:lnTo>
                    <a:lnTo>
                      <a:pt x="48542" y="26883"/>
                    </a:lnTo>
                    <a:lnTo>
                      <a:pt x="48788" y="27074"/>
                    </a:lnTo>
                    <a:lnTo>
                      <a:pt x="49034" y="27211"/>
                    </a:lnTo>
                    <a:lnTo>
                      <a:pt x="49280" y="27320"/>
                    </a:lnTo>
                    <a:lnTo>
                      <a:pt x="49554" y="27402"/>
                    </a:lnTo>
                    <a:lnTo>
                      <a:pt x="49909" y="27457"/>
                    </a:lnTo>
                    <a:lnTo>
                      <a:pt x="50019" y="27457"/>
                    </a:lnTo>
                    <a:lnTo>
                      <a:pt x="50538" y="27484"/>
                    </a:lnTo>
                    <a:lnTo>
                      <a:pt x="58852" y="28031"/>
                    </a:lnTo>
                    <a:lnTo>
                      <a:pt x="67192" y="28523"/>
                    </a:lnTo>
                    <a:lnTo>
                      <a:pt x="75533" y="28961"/>
                    </a:lnTo>
                    <a:lnTo>
                      <a:pt x="83874" y="29398"/>
                    </a:lnTo>
                    <a:lnTo>
                      <a:pt x="88031" y="29590"/>
                    </a:lnTo>
                    <a:lnTo>
                      <a:pt x="92215" y="29781"/>
                    </a:lnTo>
                    <a:lnTo>
                      <a:pt x="100556" y="30110"/>
                    </a:lnTo>
                    <a:lnTo>
                      <a:pt x="108869" y="30410"/>
                    </a:lnTo>
                    <a:lnTo>
                      <a:pt x="113054" y="30547"/>
                    </a:lnTo>
                    <a:lnTo>
                      <a:pt x="115159" y="30574"/>
                    </a:lnTo>
                    <a:lnTo>
                      <a:pt x="117292" y="30602"/>
                    </a:lnTo>
                    <a:lnTo>
                      <a:pt x="119754" y="30602"/>
                    </a:lnTo>
                    <a:lnTo>
                      <a:pt x="119726" y="28195"/>
                    </a:lnTo>
                    <a:lnTo>
                      <a:pt x="119726" y="27676"/>
                    </a:lnTo>
                    <a:lnTo>
                      <a:pt x="119754" y="27156"/>
                    </a:lnTo>
                    <a:lnTo>
                      <a:pt x="119781" y="26636"/>
                    </a:lnTo>
                    <a:lnTo>
                      <a:pt x="119836" y="26117"/>
                    </a:lnTo>
                    <a:lnTo>
                      <a:pt x="119890" y="25597"/>
                    </a:lnTo>
                    <a:lnTo>
                      <a:pt x="119972" y="25078"/>
                    </a:lnTo>
                    <a:lnTo>
                      <a:pt x="120082" y="24585"/>
                    </a:lnTo>
                    <a:lnTo>
                      <a:pt x="120219" y="24066"/>
                    </a:lnTo>
                    <a:lnTo>
                      <a:pt x="120355" y="23546"/>
                    </a:lnTo>
                    <a:lnTo>
                      <a:pt x="120492" y="23054"/>
                    </a:lnTo>
                    <a:lnTo>
                      <a:pt x="120656" y="22562"/>
                    </a:lnTo>
                    <a:lnTo>
                      <a:pt x="120848" y="22042"/>
                    </a:lnTo>
                    <a:lnTo>
                      <a:pt x="121258" y="21085"/>
                    </a:lnTo>
                    <a:lnTo>
                      <a:pt x="121723" y="20128"/>
                    </a:lnTo>
                    <a:lnTo>
                      <a:pt x="122023" y="19581"/>
                    </a:lnTo>
                    <a:lnTo>
                      <a:pt x="117019" y="19362"/>
                    </a:lnTo>
                    <a:lnTo>
                      <a:pt x="116691" y="20128"/>
                    </a:lnTo>
                    <a:lnTo>
                      <a:pt x="116390" y="20894"/>
                    </a:lnTo>
                    <a:lnTo>
                      <a:pt x="116089" y="21687"/>
                    </a:lnTo>
                    <a:lnTo>
                      <a:pt x="115843" y="22480"/>
                    </a:lnTo>
                    <a:lnTo>
                      <a:pt x="115624" y="23273"/>
                    </a:lnTo>
                    <a:lnTo>
                      <a:pt x="115433" y="24093"/>
                    </a:lnTo>
                    <a:lnTo>
                      <a:pt x="115269" y="24914"/>
                    </a:lnTo>
                    <a:lnTo>
                      <a:pt x="115132" y="25734"/>
                    </a:lnTo>
                    <a:lnTo>
                      <a:pt x="111276" y="25570"/>
                    </a:lnTo>
                    <a:lnTo>
                      <a:pt x="107420" y="25406"/>
                    </a:lnTo>
                    <a:lnTo>
                      <a:pt x="99654" y="25050"/>
                    </a:lnTo>
                    <a:lnTo>
                      <a:pt x="91860" y="24695"/>
                    </a:lnTo>
                    <a:lnTo>
                      <a:pt x="84093" y="24339"/>
                    </a:lnTo>
                    <a:lnTo>
                      <a:pt x="67821" y="23656"/>
                    </a:lnTo>
                    <a:lnTo>
                      <a:pt x="59672" y="23327"/>
                    </a:lnTo>
                    <a:lnTo>
                      <a:pt x="51523" y="23027"/>
                    </a:lnTo>
                    <a:lnTo>
                      <a:pt x="50866" y="21194"/>
                    </a:lnTo>
                    <a:lnTo>
                      <a:pt x="50511" y="20183"/>
                    </a:lnTo>
                    <a:lnTo>
                      <a:pt x="50374" y="19800"/>
                    </a:lnTo>
                    <a:lnTo>
                      <a:pt x="50237" y="19554"/>
                    </a:lnTo>
                    <a:lnTo>
                      <a:pt x="50019" y="19061"/>
                    </a:lnTo>
                    <a:lnTo>
                      <a:pt x="49554" y="18077"/>
                    </a:lnTo>
                    <a:lnTo>
                      <a:pt x="49034" y="17120"/>
                    </a:lnTo>
                    <a:lnTo>
                      <a:pt x="48514" y="16162"/>
                    </a:lnTo>
                    <a:lnTo>
                      <a:pt x="47967" y="15205"/>
                    </a:lnTo>
                    <a:lnTo>
                      <a:pt x="47393" y="14276"/>
                    </a:lnTo>
                    <a:lnTo>
                      <a:pt x="46792" y="13346"/>
                    </a:lnTo>
                    <a:lnTo>
                      <a:pt x="46163" y="12443"/>
                    </a:lnTo>
                    <a:lnTo>
                      <a:pt x="45506" y="11568"/>
                    </a:lnTo>
                    <a:lnTo>
                      <a:pt x="44823" y="10693"/>
                    </a:lnTo>
                    <a:lnTo>
                      <a:pt x="44139" y="9845"/>
                    </a:lnTo>
                    <a:lnTo>
                      <a:pt x="43401" y="9025"/>
                    </a:lnTo>
                    <a:lnTo>
                      <a:pt x="42607" y="8204"/>
                    </a:lnTo>
                    <a:lnTo>
                      <a:pt x="41814" y="7439"/>
                    </a:lnTo>
                    <a:lnTo>
                      <a:pt x="40967" y="6700"/>
                    </a:lnTo>
                    <a:lnTo>
                      <a:pt x="40119" y="5989"/>
                    </a:lnTo>
                    <a:lnTo>
                      <a:pt x="39244" y="5306"/>
                    </a:lnTo>
                    <a:lnTo>
                      <a:pt x="38314" y="4677"/>
                    </a:lnTo>
                    <a:lnTo>
                      <a:pt x="37384" y="4075"/>
                    </a:lnTo>
                    <a:lnTo>
                      <a:pt x="36427" y="3501"/>
                    </a:lnTo>
                    <a:lnTo>
                      <a:pt x="35442" y="2981"/>
                    </a:lnTo>
                    <a:lnTo>
                      <a:pt x="34431" y="2516"/>
                    </a:lnTo>
                    <a:lnTo>
                      <a:pt x="33419" y="2079"/>
                    </a:lnTo>
                    <a:lnTo>
                      <a:pt x="32380" y="1696"/>
                    </a:lnTo>
                    <a:lnTo>
                      <a:pt x="31340" y="1340"/>
                    </a:lnTo>
                    <a:lnTo>
                      <a:pt x="30274" y="1012"/>
                    </a:lnTo>
                    <a:lnTo>
                      <a:pt x="29207" y="739"/>
                    </a:lnTo>
                    <a:lnTo>
                      <a:pt x="28442" y="575"/>
                    </a:lnTo>
                    <a:lnTo>
                      <a:pt x="27649" y="411"/>
                    </a:lnTo>
                    <a:lnTo>
                      <a:pt x="26883" y="301"/>
                    </a:lnTo>
                    <a:lnTo>
                      <a:pt x="26090" y="192"/>
                    </a:lnTo>
                    <a:lnTo>
                      <a:pt x="25297" y="110"/>
                    </a:lnTo>
                    <a:lnTo>
                      <a:pt x="24504" y="55"/>
                    </a:lnTo>
                    <a:lnTo>
                      <a:pt x="23738" y="28"/>
                    </a:lnTo>
                    <a:lnTo>
                      <a:pt x="2294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51;p23"/>
              <p:cNvSpPr/>
              <p:nvPr/>
            </p:nvSpPr>
            <p:spPr>
              <a:xfrm>
                <a:off x="4196600" y="3872400"/>
                <a:ext cx="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fill="none" extrusionOk="0">
                    <a:moveTo>
                      <a:pt x="1" y="55"/>
                    </a:moveTo>
                    <a:lnTo>
                      <a:pt x="1" y="55"/>
                    </a:lnTo>
                    <a:lnTo>
                      <a:pt x="1" y="1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52;p23"/>
              <p:cNvSpPr/>
              <p:nvPr/>
            </p:nvSpPr>
            <p:spPr>
              <a:xfrm>
                <a:off x="4151475" y="3845050"/>
                <a:ext cx="2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fill="none" extrusionOk="0">
                    <a:moveTo>
                      <a:pt x="83" y="1"/>
                    </a:moveTo>
                    <a:lnTo>
                      <a:pt x="28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53;p23"/>
              <p:cNvSpPr/>
              <p:nvPr/>
            </p:nvSpPr>
            <p:spPr>
              <a:xfrm>
                <a:off x="2898300" y="3270775"/>
                <a:ext cx="3050600" cy="765050"/>
              </a:xfrm>
              <a:custGeom>
                <a:avLst/>
                <a:gdLst/>
                <a:ahLst/>
                <a:cxnLst/>
                <a:rect l="l" t="t" r="r" b="b"/>
                <a:pathLst>
                  <a:path w="122024" h="30602" fill="none" extrusionOk="0">
                    <a:moveTo>
                      <a:pt x="22945" y="0"/>
                    </a:moveTo>
                    <a:lnTo>
                      <a:pt x="22945" y="0"/>
                    </a:lnTo>
                    <a:lnTo>
                      <a:pt x="22234" y="28"/>
                    </a:lnTo>
                    <a:lnTo>
                      <a:pt x="21550" y="55"/>
                    </a:lnTo>
                    <a:lnTo>
                      <a:pt x="20839" y="82"/>
                    </a:lnTo>
                    <a:lnTo>
                      <a:pt x="20155" y="137"/>
                    </a:lnTo>
                    <a:lnTo>
                      <a:pt x="18788" y="301"/>
                    </a:lnTo>
                    <a:lnTo>
                      <a:pt x="17421" y="547"/>
                    </a:lnTo>
                    <a:lnTo>
                      <a:pt x="16053" y="821"/>
                    </a:lnTo>
                    <a:lnTo>
                      <a:pt x="14741" y="1176"/>
                    </a:lnTo>
                    <a:lnTo>
                      <a:pt x="13428" y="1586"/>
                    </a:lnTo>
                    <a:lnTo>
                      <a:pt x="12143" y="2051"/>
                    </a:lnTo>
                    <a:lnTo>
                      <a:pt x="12143" y="2051"/>
                    </a:lnTo>
                    <a:lnTo>
                      <a:pt x="11131" y="2462"/>
                    </a:lnTo>
                    <a:lnTo>
                      <a:pt x="10174" y="2899"/>
                    </a:lnTo>
                    <a:lnTo>
                      <a:pt x="9189" y="3364"/>
                    </a:lnTo>
                    <a:lnTo>
                      <a:pt x="8259" y="3884"/>
                    </a:lnTo>
                    <a:lnTo>
                      <a:pt x="7330" y="4458"/>
                    </a:lnTo>
                    <a:lnTo>
                      <a:pt x="6455" y="5032"/>
                    </a:lnTo>
                    <a:lnTo>
                      <a:pt x="5579" y="5661"/>
                    </a:lnTo>
                    <a:lnTo>
                      <a:pt x="4759" y="6345"/>
                    </a:lnTo>
                    <a:lnTo>
                      <a:pt x="4759" y="6345"/>
                    </a:lnTo>
                    <a:lnTo>
                      <a:pt x="4349" y="6700"/>
                    </a:lnTo>
                    <a:lnTo>
                      <a:pt x="3966" y="7056"/>
                    </a:lnTo>
                    <a:lnTo>
                      <a:pt x="3583" y="7439"/>
                    </a:lnTo>
                    <a:lnTo>
                      <a:pt x="3228" y="7822"/>
                    </a:lnTo>
                    <a:lnTo>
                      <a:pt x="2872" y="8232"/>
                    </a:lnTo>
                    <a:lnTo>
                      <a:pt x="2517" y="8642"/>
                    </a:lnTo>
                    <a:lnTo>
                      <a:pt x="2216" y="9052"/>
                    </a:lnTo>
                    <a:lnTo>
                      <a:pt x="1888" y="9490"/>
                    </a:lnTo>
                    <a:lnTo>
                      <a:pt x="1587" y="9927"/>
                    </a:lnTo>
                    <a:lnTo>
                      <a:pt x="1313" y="10365"/>
                    </a:lnTo>
                    <a:lnTo>
                      <a:pt x="1040" y="10830"/>
                    </a:lnTo>
                    <a:lnTo>
                      <a:pt x="794" y="11295"/>
                    </a:lnTo>
                    <a:lnTo>
                      <a:pt x="575" y="11760"/>
                    </a:lnTo>
                    <a:lnTo>
                      <a:pt x="356" y="12252"/>
                    </a:lnTo>
                    <a:lnTo>
                      <a:pt x="165" y="12744"/>
                    </a:lnTo>
                    <a:lnTo>
                      <a:pt x="1" y="13236"/>
                    </a:lnTo>
                    <a:lnTo>
                      <a:pt x="1" y="13236"/>
                    </a:lnTo>
                    <a:lnTo>
                      <a:pt x="219" y="12771"/>
                    </a:lnTo>
                    <a:lnTo>
                      <a:pt x="466" y="12307"/>
                    </a:lnTo>
                    <a:lnTo>
                      <a:pt x="739" y="11842"/>
                    </a:lnTo>
                    <a:lnTo>
                      <a:pt x="1012" y="11431"/>
                    </a:lnTo>
                    <a:lnTo>
                      <a:pt x="1313" y="10994"/>
                    </a:lnTo>
                    <a:lnTo>
                      <a:pt x="1614" y="10584"/>
                    </a:lnTo>
                    <a:lnTo>
                      <a:pt x="1942" y="10173"/>
                    </a:lnTo>
                    <a:lnTo>
                      <a:pt x="2270" y="9791"/>
                    </a:lnTo>
                    <a:lnTo>
                      <a:pt x="2626" y="9408"/>
                    </a:lnTo>
                    <a:lnTo>
                      <a:pt x="2981" y="9052"/>
                    </a:lnTo>
                    <a:lnTo>
                      <a:pt x="3720" y="8341"/>
                    </a:lnTo>
                    <a:lnTo>
                      <a:pt x="4513" y="7685"/>
                    </a:lnTo>
                    <a:lnTo>
                      <a:pt x="5333" y="7083"/>
                    </a:lnTo>
                    <a:lnTo>
                      <a:pt x="5333" y="7083"/>
                    </a:lnTo>
                    <a:lnTo>
                      <a:pt x="6181" y="6536"/>
                    </a:lnTo>
                    <a:lnTo>
                      <a:pt x="7056" y="6017"/>
                    </a:lnTo>
                    <a:lnTo>
                      <a:pt x="7959" y="5524"/>
                    </a:lnTo>
                    <a:lnTo>
                      <a:pt x="8888" y="5087"/>
                    </a:lnTo>
                    <a:lnTo>
                      <a:pt x="9818" y="4704"/>
                    </a:lnTo>
                    <a:lnTo>
                      <a:pt x="10748" y="4321"/>
                    </a:lnTo>
                    <a:lnTo>
                      <a:pt x="11733" y="3993"/>
                    </a:lnTo>
                    <a:lnTo>
                      <a:pt x="12690" y="3692"/>
                    </a:lnTo>
                    <a:lnTo>
                      <a:pt x="12690" y="3692"/>
                    </a:lnTo>
                    <a:lnTo>
                      <a:pt x="13702" y="3419"/>
                    </a:lnTo>
                    <a:lnTo>
                      <a:pt x="14713" y="3173"/>
                    </a:lnTo>
                    <a:lnTo>
                      <a:pt x="15725" y="2954"/>
                    </a:lnTo>
                    <a:lnTo>
                      <a:pt x="16737" y="2790"/>
                    </a:lnTo>
                    <a:lnTo>
                      <a:pt x="17776" y="2680"/>
                    </a:lnTo>
                    <a:lnTo>
                      <a:pt x="18788" y="2571"/>
                    </a:lnTo>
                    <a:lnTo>
                      <a:pt x="19827" y="2516"/>
                    </a:lnTo>
                    <a:lnTo>
                      <a:pt x="20839" y="2489"/>
                    </a:lnTo>
                    <a:lnTo>
                      <a:pt x="20839" y="2489"/>
                    </a:lnTo>
                    <a:lnTo>
                      <a:pt x="21824" y="2516"/>
                    </a:lnTo>
                    <a:lnTo>
                      <a:pt x="22781" y="2571"/>
                    </a:lnTo>
                    <a:lnTo>
                      <a:pt x="23765" y="2653"/>
                    </a:lnTo>
                    <a:lnTo>
                      <a:pt x="24722" y="2762"/>
                    </a:lnTo>
                    <a:lnTo>
                      <a:pt x="25652" y="2926"/>
                    </a:lnTo>
                    <a:lnTo>
                      <a:pt x="26609" y="3118"/>
                    </a:lnTo>
                    <a:lnTo>
                      <a:pt x="27539" y="3337"/>
                    </a:lnTo>
                    <a:lnTo>
                      <a:pt x="28469" y="3583"/>
                    </a:lnTo>
                    <a:lnTo>
                      <a:pt x="28469" y="3583"/>
                    </a:lnTo>
                    <a:lnTo>
                      <a:pt x="29399" y="3911"/>
                    </a:lnTo>
                    <a:lnTo>
                      <a:pt x="30329" y="4239"/>
                    </a:lnTo>
                    <a:lnTo>
                      <a:pt x="31231" y="4622"/>
                    </a:lnTo>
                    <a:lnTo>
                      <a:pt x="32133" y="5032"/>
                    </a:lnTo>
                    <a:lnTo>
                      <a:pt x="33009" y="5470"/>
                    </a:lnTo>
                    <a:lnTo>
                      <a:pt x="33856" y="5935"/>
                    </a:lnTo>
                    <a:lnTo>
                      <a:pt x="34677" y="6454"/>
                    </a:lnTo>
                    <a:lnTo>
                      <a:pt x="35497" y="6974"/>
                    </a:lnTo>
                    <a:lnTo>
                      <a:pt x="36290" y="7548"/>
                    </a:lnTo>
                    <a:lnTo>
                      <a:pt x="37056" y="8150"/>
                    </a:lnTo>
                    <a:lnTo>
                      <a:pt x="37822" y="8779"/>
                    </a:lnTo>
                    <a:lnTo>
                      <a:pt x="38533" y="9435"/>
                    </a:lnTo>
                    <a:lnTo>
                      <a:pt x="39216" y="10091"/>
                    </a:lnTo>
                    <a:lnTo>
                      <a:pt x="39900" y="10802"/>
                    </a:lnTo>
                    <a:lnTo>
                      <a:pt x="40529" y="11541"/>
                    </a:lnTo>
                    <a:lnTo>
                      <a:pt x="41131" y="12279"/>
                    </a:lnTo>
                    <a:lnTo>
                      <a:pt x="41131" y="12279"/>
                    </a:lnTo>
                    <a:lnTo>
                      <a:pt x="41732" y="13072"/>
                    </a:lnTo>
                    <a:lnTo>
                      <a:pt x="42307" y="13893"/>
                    </a:lnTo>
                    <a:lnTo>
                      <a:pt x="42854" y="14713"/>
                    </a:lnTo>
                    <a:lnTo>
                      <a:pt x="43373" y="15533"/>
                    </a:lnTo>
                    <a:lnTo>
                      <a:pt x="43893" y="16381"/>
                    </a:lnTo>
                    <a:lnTo>
                      <a:pt x="44358" y="17256"/>
                    </a:lnTo>
                    <a:lnTo>
                      <a:pt x="44823" y="18131"/>
                    </a:lnTo>
                    <a:lnTo>
                      <a:pt x="45260" y="19034"/>
                    </a:lnTo>
                    <a:lnTo>
                      <a:pt x="46081" y="20839"/>
                    </a:lnTo>
                    <a:lnTo>
                      <a:pt x="46272" y="21304"/>
                    </a:lnTo>
                    <a:lnTo>
                      <a:pt x="46381" y="21523"/>
                    </a:lnTo>
                    <a:lnTo>
                      <a:pt x="46381" y="21523"/>
                    </a:lnTo>
                    <a:lnTo>
                      <a:pt x="46354" y="21495"/>
                    </a:lnTo>
                    <a:lnTo>
                      <a:pt x="46354" y="21495"/>
                    </a:lnTo>
                    <a:lnTo>
                      <a:pt x="46409" y="21632"/>
                    </a:lnTo>
                    <a:lnTo>
                      <a:pt x="46710" y="22589"/>
                    </a:lnTo>
                    <a:lnTo>
                      <a:pt x="47366" y="24613"/>
                    </a:lnTo>
                    <a:lnTo>
                      <a:pt x="47749" y="25679"/>
                    </a:lnTo>
                    <a:lnTo>
                      <a:pt x="47749" y="25679"/>
                    </a:lnTo>
                    <a:lnTo>
                      <a:pt x="47831" y="25843"/>
                    </a:lnTo>
                    <a:lnTo>
                      <a:pt x="47940" y="26089"/>
                    </a:lnTo>
                    <a:lnTo>
                      <a:pt x="48022" y="26254"/>
                    </a:lnTo>
                    <a:lnTo>
                      <a:pt x="48022" y="26254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022" y="26281"/>
                    </a:lnTo>
                    <a:lnTo>
                      <a:pt x="48159" y="26472"/>
                    </a:lnTo>
                    <a:lnTo>
                      <a:pt x="48159" y="26472"/>
                    </a:lnTo>
                    <a:lnTo>
                      <a:pt x="48323" y="26691"/>
                    </a:lnTo>
                    <a:lnTo>
                      <a:pt x="48542" y="26883"/>
                    </a:lnTo>
                    <a:lnTo>
                      <a:pt x="48788" y="27074"/>
                    </a:lnTo>
                    <a:lnTo>
                      <a:pt x="49034" y="27211"/>
                    </a:lnTo>
                    <a:lnTo>
                      <a:pt x="49034" y="27211"/>
                    </a:lnTo>
                    <a:lnTo>
                      <a:pt x="49280" y="27320"/>
                    </a:lnTo>
                    <a:lnTo>
                      <a:pt x="49554" y="27402"/>
                    </a:lnTo>
                    <a:lnTo>
                      <a:pt x="49909" y="27457"/>
                    </a:lnTo>
                    <a:lnTo>
                      <a:pt x="49909" y="27457"/>
                    </a:lnTo>
                    <a:lnTo>
                      <a:pt x="49909" y="27457"/>
                    </a:lnTo>
                    <a:lnTo>
                      <a:pt x="49936" y="27457"/>
                    </a:lnTo>
                    <a:lnTo>
                      <a:pt x="50019" y="27457"/>
                    </a:lnTo>
                    <a:lnTo>
                      <a:pt x="50538" y="27484"/>
                    </a:lnTo>
                    <a:lnTo>
                      <a:pt x="50538" y="27484"/>
                    </a:lnTo>
                    <a:lnTo>
                      <a:pt x="58852" y="28031"/>
                    </a:lnTo>
                    <a:lnTo>
                      <a:pt x="67192" y="28523"/>
                    </a:lnTo>
                    <a:lnTo>
                      <a:pt x="75533" y="28961"/>
                    </a:lnTo>
                    <a:lnTo>
                      <a:pt x="83874" y="29398"/>
                    </a:lnTo>
                    <a:lnTo>
                      <a:pt x="83874" y="29398"/>
                    </a:lnTo>
                    <a:lnTo>
                      <a:pt x="88031" y="29590"/>
                    </a:lnTo>
                    <a:lnTo>
                      <a:pt x="92215" y="29781"/>
                    </a:lnTo>
                    <a:lnTo>
                      <a:pt x="100556" y="30110"/>
                    </a:lnTo>
                    <a:lnTo>
                      <a:pt x="100556" y="30110"/>
                    </a:lnTo>
                    <a:lnTo>
                      <a:pt x="108869" y="30410"/>
                    </a:lnTo>
                    <a:lnTo>
                      <a:pt x="113054" y="30547"/>
                    </a:lnTo>
                    <a:lnTo>
                      <a:pt x="115159" y="30574"/>
                    </a:lnTo>
                    <a:lnTo>
                      <a:pt x="117292" y="30602"/>
                    </a:lnTo>
                    <a:lnTo>
                      <a:pt x="117292" y="30602"/>
                    </a:lnTo>
                    <a:lnTo>
                      <a:pt x="117320" y="30602"/>
                    </a:lnTo>
                    <a:lnTo>
                      <a:pt x="119754" y="30602"/>
                    </a:lnTo>
                    <a:lnTo>
                      <a:pt x="119726" y="28195"/>
                    </a:lnTo>
                    <a:lnTo>
                      <a:pt x="119726" y="28195"/>
                    </a:lnTo>
                    <a:lnTo>
                      <a:pt x="119726" y="27676"/>
                    </a:lnTo>
                    <a:lnTo>
                      <a:pt x="119754" y="27156"/>
                    </a:lnTo>
                    <a:lnTo>
                      <a:pt x="119781" y="26636"/>
                    </a:lnTo>
                    <a:lnTo>
                      <a:pt x="119836" y="26117"/>
                    </a:lnTo>
                    <a:lnTo>
                      <a:pt x="119890" y="25597"/>
                    </a:lnTo>
                    <a:lnTo>
                      <a:pt x="119972" y="25078"/>
                    </a:lnTo>
                    <a:lnTo>
                      <a:pt x="120082" y="24585"/>
                    </a:lnTo>
                    <a:lnTo>
                      <a:pt x="120219" y="24066"/>
                    </a:lnTo>
                    <a:lnTo>
                      <a:pt x="120355" y="23546"/>
                    </a:lnTo>
                    <a:lnTo>
                      <a:pt x="120492" y="23054"/>
                    </a:lnTo>
                    <a:lnTo>
                      <a:pt x="120656" y="22562"/>
                    </a:lnTo>
                    <a:lnTo>
                      <a:pt x="120848" y="22042"/>
                    </a:lnTo>
                    <a:lnTo>
                      <a:pt x="121258" y="21085"/>
                    </a:lnTo>
                    <a:lnTo>
                      <a:pt x="121723" y="20128"/>
                    </a:lnTo>
                    <a:lnTo>
                      <a:pt x="121723" y="20128"/>
                    </a:lnTo>
                    <a:lnTo>
                      <a:pt x="122023" y="19581"/>
                    </a:lnTo>
                    <a:lnTo>
                      <a:pt x="117019" y="19362"/>
                    </a:lnTo>
                    <a:lnTo>
                      <a:pt x="117019" y="19362"/>
                    </a:lnTo>
                    <a:lnTo>
                      <a:pt x="116691" y="20128"/>
                    </a:lnTo>
                    <a:lnTo>
                      <a:pt x="116390" y="20894"/>
                    </a:lnTo>
                    <a:lnTo>
                      <a:pt x="116089" y="21687"/>
                    </a:lnTo>
                    <a:lnTo>
                      <a:pt x="115843" y="22480"/>
                    </a:lnTo>
                    <a:lnTo>
                      <a:pt x="115624" y="23273"/>
                    </a:lnTo>
                    <a:lnTo>
                      <a:pt x="115433" y="24093"/>
                    </a:lnTo>
                    <a:lnTo>
                      <a:pt x="115269" y="24914"/>
                    </a:lnTo>
                    <a:lnTo>
                      <a:pt x="115132" y="25734"/>
                    </a:lnTo>
                    <a:lnTo>
                      <a:pt x="115132" y="25734"/>
                    </a:lnTo>
                    <a:lnTo>
                      <a:pt x="111276" y="25570"/>
                    </a:lnTo>
                    <a:lnTo>
                      <a:pt x="107420" y="25406"/>
                    </a:lnTo>
                    <a:lnTo>
                      <a:pt x="99654" y="25050"/>
                    </a:lnTo>
                    <a:lnTo>
                      <a:pt x="91860" y="24695"/>
                    </a:lnTo>
                    <a:lnTo>
                      <a:pt x="84093" y="24339"/>
                    </a:lnTo>
                    <a:lnTo>
                      <a:pt x="84093" y="24339"/>
                    </a:lnTo>
                    <a:lnTo>
                      <a:pt x="67821" y="23656"/>
                    </a:lnTo>
                    <a:lnTo>
                      <a:pt x="59672" y="23327"/>
                    </a:lnTo>
                    <a:lnTo>
                      <a:pt x="51523" y="23027"/>
                    </a:lnTo>
                    <a:lnTo>
                      <a:pt x="50866" y="21194"/>
                    </a:lnTo>
                    <a:lnTo>
                      <a:pt x="50511" y="20183"/>
                    </a:lnTo>
                    <a:lnTo>
                      <a:pt x="50374" y="19800"/>
                    </a:lnTo>
                    <a:lnTo>
                      <a:pt x="50237" y="19554"/>
                    </a:lnTo>
                    <a:lnTo>
                      <a:pt x="50019" y="19061"/>
                    </a:lnTo>
                    <a:lnTo>
                      <a:pt x="50019" y="19061"/>
                    </a:lnTo>
                    <a:lnTo>
                      <a:pt x="49554" y="18077"/>
                    </a:lnTo>
                    <a:lnTo>
                      <a:pt x="49034" y="17120"/>
                    </a:lnTo>
                    <a:lnTo>
                      <a:pt x="49034" y="17120"/>
                    </a:lnTo>
                    <a:lnTo>
                      <a:pt x="48514" y="16162"/>
                    </a:lnTo>
                    <a:lnTo>
                      <a:pt x="47967" y="15205"/>
                    </a:lnTo>
                    <a:lnTo>
                      <a:pt x="47393" y="14276"/>
                    </a:lnTo>
                    <a:lnTo>
                      <a:pt x="46792" y="13346"/>
                    </a:lnTo>
                    <a:lnTo>
                      <a:pt x="46163" y="12443"/>
                    </a:lnTo>
                    <a:lnTo>
                      <a:pt x="45506" y="11568"/>
                    </a:lnTo>
                    <a:lnTo>
                      <a:pt x="44823" y="10693"/>
                    </a:lnTo>
                    <a:lnTo>
                      <a:pt x="44139" y="9845"/>
                    </a:lnTo>
                    <a:lnTo>
                      <a:pt x="44139" y="9845"/>
                    </a:lnTo>
                    <a:lnTo>
                      <a:pt x="43401" y="9025"/>
                    </a:lnTo>
                    <a:lnTo>
                      <a:pt x="42607" y="8204"/>
                    </a:lnTo>
                    <a:lnTo>
                      <a:pt x="41814" y="7439"/>
                    </a:lnTo>
                    <a:lnTo>
                      <a:pt x="40967" y="6700"/>
                    </a:lnTo>
                    <a:lnTo>
                      <a:pt x="40119" y="5989"/>
                    </a:lnTo>
                    <a:lnTo>
                      <a:pt x="39244" y="5306"/>
                    </a:lnTo>
                    <a:lnTo>
                      <a:pt x="38314" y="4677"/>
                    </a:lnTo>
                    <a:lnTo>
                      <a:pt x="37384" y="4075"/>
                    </a:lnTo>
                    <a:lnTo>
                      <a:pt x="37384" y="4075"/>
                    </a:lnTo>
                    <a:lnTo>
                      <a:pt x="36427" y="3501"/>
                    </a:lnTo>
                    <a:lnTo>
                      <a:pt x="35442" y="2981"/>
                    </a:lnTo>
                    <a:lnTo>
                      <a:pt x="34431" y="2516"/>
                    </a:lnTo>
                    <a:lnTo>
                      <a:pt x="33419" y="2079"/>
                    </a:lnTo>
                    <a:lnTo>
                      <a:pt x="32380" y="1696"/>
                    </a:lnTo>
                    <a:lnTo>
                      <a:pt x="31340" y="1340"/>
                    </a:lnTo>
                    <a:lnTo>
                      <a:pt x="30274" y="1012"/>
                    </a:lnTo>
                    <a:lnTo>
                      <a:pt x="29207" y="739"/>
                    </a:lnTo>
                    <a:lnTo>
                      <a:pt x="29207" y="739"/>
                    </a:lnTo>
                    <a:lnTo>
                      <a:pt x="28442" y="575"/>
                    </a:lnTo>
                    <a:lnTo>
                      <a:pt x="27649" y="411"/>
                    </a:lnTo>
                    <a:lnTo>
                      <a:pt x="26883" y="301"/>
                    </a:lnTo>
                    <a:lnTo>
                      <a:pt x="26090" y="192"/>
                    </a:lnTo>
                    <a:lnTo>
                      <a:pt x="25297" y="110"/>
                    </a:lnTo>
                    <a:lnTo>
                      <a:pt x="24504" y="55"/>
                    </a:lnTo>
                    <a:lnTo>
                      <a:pt x="23738" y="28"/>
                    </a:lnTo>
                    <a:lnTo>
                      <a:pt x="229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54;p23"/>
              <p:cNvSpPr/>
              <p:nvPr/>
            </p:nvSpPr>
            <p:spPr>
              <a:xfrm>
                <a:off x="5920150" y="3531925"/>
                <a:ext cx="255725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3529" extrusionOk="0">
                    <a:moveTo>
                      <a:pt x="3474" y="1"/>
                    </a:moveTo>
                    <a:lnTo>
                      <a:pt x="2544" y="739"/>
                    </a:lnTo>
                    <a:lnTo>
                      <a:pt x="1669" y="1532"/>
                    </a:lnTo>
                    <a:lnTo>
                      <a:pt x="821" y="2353"/>
                    </a:lnTo>
                    <a:lnTo>
                      <a:pt x="1" y="3228"/>
                    </a:lnTo>
                    <a:lnTo>
                      <a:pt x="5853" y="3529"/>
                    </a:lnTo>
                    <a:lnTo>
                      <a:pt x="6427" y="3036"/>
                    </a:lnTo>
                    <a:lnTo>
                      <a:pt x="7330" y="2298"/>
                    </a:lnTo>
                    <a:lnTo>
                      <a:pt x="8287" y="1614"/>
                    </a:lnTo>
                    <a:lnTo>
                      <a:pt x="9244" y="958"/>
                    </a:lnTo>
                    <a:lnTo>
                      <a:pt x="10229" y="356"/>
                    </a:lnTo>
                    <a:lnTo>
                      <a:pt x="34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55;p23"/>
              <p:cNvSpPr/>
              <p:nvPr/>
            </p:nvSpPr>
            <p:spPr>
              <a:xfrm>
                <a:off x="5920150" y="3531925"/>
                <a:ext cx="255725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3529" fill="none" extrusionOk="0">
                    <a:moveTo>
                      <a:pt x="3474" y="1"/>
                    </a:moveTo>
                    <a:lnTo>
                      <a:pt x="3474" y="1"/>
                    </a:lnTo>
                    <a:lnTo>
                      <a:pt x="2544" y="739"/>
                    </a:lnTo>
                    <a:lnTo>
                      <a:pt x="1669" y="1532"/>
                    </a:lnTo>
                    <a:lnTo>
                      <a:pt x="821" y="2353"/>
                    </a:lnTo>
                    <a:lnTo>
                      <a:pt x="1" y="3228"/>
                    </a:lnTo>
                    <a:lnTo>
                      <a:pt x="5853" y="3529"/>
                    </a:lnTo>
                    <a:lnTo>
                      <a:pt x="5853" y="3529"/>
                    </a:lnTo>
                    <a:lnTo>
                      <a:pt x="6427" y="3036"/>
                    </a:lnTo>
                    <a:lnTo>
                      <a:pt x="6427" y="3036"/>
                    </a:lnTo>
                    <a:lnTo>
                      <a:pt x="7330" y="2298"/>
                    </a:lnTo>
                    <a:lnTo>
                      <a:pt x="8287" y="1614"/>
                    </a:lnTo>
                    <a:lnTo>
                      <a:pt x="9244" y="958"/>
                    </a:lnTo>
                    <a:lnTo>
                      <a:pt x="10229" y="356"/>
                    </a:lnTo>
                    <a:lnTo>
                      <a:pt x="347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56;p23"/>
              <p:cNvSpPr/>
              <p:nvPr/>
            </p:nvSpPr>
            <p:spPr>
              <a:xfrm>
                <a:off x="6920375" y="3581150"/>
                <a:ext cx="1374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3693" extrusionOk="0">
                    <a:moveTo>
                      <a:pt x="1" y="1"/>
                    </a:moveTo>
                    <a:lnTo>
                      <a:pt x="493" y="384"/>
                    </a:lnTo>
                    <a:lnTo>
                      <a:pt x="985" y="821"/>
                    </a:lnTo>
                    <a:lnTo>
                      <a:pt x="1477" y="1259"/>
                    </a:lnTo>
                    <a:lnTo>
                      <a:pt x="1942" y="1696"/>
                    </a:lnTo>
                    <a:lnTo>
                      <a:pt x="2407" y="2161"/>
                    </a:lnTo>
                    <a:lnTo>
                      <a:pt x="2845" y="2626"/>
                    </a:lnTo>
                    <a:lnTo>
                      <a:pt x="3282" y="3091"/>
                    </a:lnTo>
                    <a:lnTo>
                      <a:pt x="3693" y="3611"/>
                    </a:lnTo>
                    <a:lnTo>
                      <a:pt x="5497" y="3693"/>
                    </a:lnTo>
                    <a:lnTo>
                      <a:pt x="4896" y="2763"/>
                    </a:lnTo>
                    <a:lnTo>
                      <a:pt x="4240" y="1861"/>
                    </a:lnTo>
                    <a:lnTo>
                      <a:pt x="3556" y="985"/>
                    </a:lnTo>
                    <a:lnTo>
                      <a:pt x="2845" y="1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A8A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57;p23"/>
              <p:cNvSpPr/>
              <p:nvPr/>
            </p:nvSpPr>
            <p:spPr>
              <a:xfrm>
                <a:off x="6920375" y="3581150"/>
                <a:ext cx="1374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369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93" y="384"/>
                    </a:lnTo>
                    <a:lnTo>
                      <a:pt x="985" y="821"/>
                    </a:lnTo>
                    <a:lnTo>
                      <a:pt x="1477" y="1259"/>
                    </a:lnTo>
                    <a:lnTo>
                      <a:pt x="1942" y="1696"/>
                    </a:lnTo>
                    <a:lnTo>
                      <a:pt x="2407" y="2161"/>
                    </a:lnTo>
                    <a:lnTo>
                      <a:pt x="2845" y="2626"/>
                    </a:lnTo>
                    <a:lnTo>
                      <a:pt x="3282" y="3091"/>
                    </a:lnTo>
                    <a:lnTo>
                      <a:pt x="3693" y="3611"/>
                    </a:lnTo>
                    <a:lnTo>
                      <a:pt x="5497" y="3693"/>
                    </a:lnTo>
                    <a:lnTo>
                      <a:pt x="5497" y="3693"/>
                    </a:lnTo>
                    <a:lnTo>
                      <a:pt x="4896" y="2763"/>
                    </a:lnTo>
                    <a:lnTo>
                      <a:pt x="4240" y="1861"/>
                    </a:lnTo>
                    <a:lnTo>
                      <a:pt x="3556" y="985"/>
                    </a:lnTo>
                    <a:lnTo>
                      <a:pt x="2845" y="13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58;p23"/>
              <p:cNvSpPr/>
              <p:nvPr/>
            </p:nvSpPr>
            <p:spPr>
              <a:xfrm>
                <a:off x="368000" y="3209250"/>
                <a:ext cx="704900" cy="1224475"/>
              </a:xfrm>
              <a:custGeom>
                <a:avLst/>
                <a:gdLst/>
                <a:ahLst/>
                <a:cxnLst/>
                <a:rect l="l" t="t" r="r" b="b"/>
                <a:pathLst>
                  <a:path w="28196" h="48979" extrusionOk="0">
                    <a:moveTo>
                      <a:pt x="1" y="0"/>
                    </a:moveTo>
                    <a:lnTo>
                      <a:pt x="1" y="48979"/>
                    </a:lnTo>
                    <a:lnTo>
                      <a:pt x="28196" y="48979"/>
                    </a:lnTo>
                    <a:lnTo>
                      <a:pt x="28196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59;p23"/>
              <p:cNvSpPr/>
              <p:nvPr/>
            </p:nvSpPr>
            <p:spPr>
              <a:xfrm>
                <a:off x="497900" y="3660475"/>
                <a:ext cx="445100" cy="773250"/>
              </a:xfrm>
              <a:custGeom>
                <a:avLst/>
                <a:gdLst/>
                <a:ahLst/>
                <a:cxnLst/>
                <a:rect l="l" t="t" r="r" b="b"/>
                <a:pathLst>
                  <a:path w="17804" h="30930" extrusionOk="0">
                    <a:moveTo>
                      <a:pt x="849" y="0"/>
                    </a:moveTo>
                    <a:lnTo>
                      <a:pt x="685" y="28"/>
                    </a:lnTo>
                    <a:lnTo>
                      <a:pt x="520" y="82"/>
                    </a:lnTo>
                    <a:lnTo>
                      <a:pt x="384" y="164"/>
                    </a:lnTo>
                    <a:lnTo>
                      <a:pt x="247" y="246"/>
                    </a:lnTo>
                    <a:lnTo>
                      <a:pt x="165" y="383"/>
                    </a:lnTo>
                    <a:lnTo>
                      <a:pt x="83" y="520"/>
                    </a:lnTo>
                    <a:lnTo>
                      <a:pt x="28" y="684"/>
                    </a:lnTo>
                    <a:lnTo>
                      <a:pt x="1" y="848"/>
                    </a:lnTo>
                    <a:lnTo>
                      <a:pt x="1" y="30930"/>
                    </a:lnTo>
                    <a:lnTo>
                      <a:pt x="17804" y="30930"/>
                    </a:lnTo>
                    <a:lnTo>
                      <a:pt x="17804" y="848"/>
                    </a:lnTo>
                    <a:lnTo>
                      <a:pt x="17777" y="684"/>
                    </a:lnTo>
                    <a:lnTo>
                      <a:pt x="17722" y="520"/>
                    </a:lnTo>
                    <a:lnTo>
                      <a:pt x="17667" y="383"/>
                    </a:lnTo>
                    <a:lnTo>
                      <a:pt x="17558" y="246"/>
                    </a:lnTo>
                    <a:lnTo>
                      <a:pt x="17421" y="164"/>
                    </a:lnTo>
                    <a:lnTo>
                      <a:pt x="17284" y="82"/>
                    </a:lnTo>
                    <a:lnTo>
                      <a:pt x="17120" y="28"/>
                    </a:lnTo>
                    <a:lnTo>
                      <a:pt x="16956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60;p23"/>
              <p:cNvSpPr/>
              <p:nvPr/>
            </p:nvSpPr>
            <p:spPr>
              <a:xfrm>
                <a:off x="238125" y="1253250"/>
                <a:ext cx="964675" cy="1956025"/>
              </a:xfrm>
              <a:custGeom>
                <a:avLst/>
                <a:gdLst/>
                <a:ahLst/>
                <a:cxnLst/>
                <a:rect l="l" t="t" r="r" b="b"/>
                <a:pathLst>
                  <a:path w="38587" h="78241" extrusionOk="0">
                    <a:moveTo>
                      <a:pt x="574" y="0"/>
                    </a:moveTo>
                    <a:lnTo>
                      <a:pt x="465" y="27"/>
                    </a:lnTo>
                    <a:lnTo>
                      <a:pt x="356" y="55"/>
                    </a:lnTo>
                    <a:lnTo>
                      <a:pt x="246" y="109"/>
                    </a:lnTo>
                    <a:lnTo>
                      <a:pt x="164" y="191"/>
                    </a:lnTo>
                    <a:lnTo>
                      <a:pt x="82" y="273"/>
                    </a:lnTo>
                    <a:lnTo>
                      <a:pt x="55" y="356"/>
                    </a:lnTo>
                    <a:lnTo>
                      <a:pt x="0" y="465"/>
                    </a:lnTo>
                    <a:lnTo>
                      <a:pt x="0" y="602"/>
                    </a:lnTo>
                    <a:lnTo>
                      <a:pt x="0" y="77638"/>
                    </a:lnTo>
                    <a:lnTo>
                      <a:pt x="0" y="77748"/>
                    </a:lnTo>
                    <a:lnTo>
                      <a:pt x="55" y="77857"/>
                    </a:lnTo>
                    <a:lnTo>
                      <a:pt x="82" y="77967"/>
                    </a:lnTo>
                    <a:lnTo>
                      <a:pt x="164" y="78049"/>
                    </a:lnTo>
                    <a:lnTo>
                      <a:pt x="246" y="78131"/>
                    </a:lnTo>
                    <a:lnTo>
                      <a:pt x="356" y="78185"/>
                    </a:lnTo>
                    <a:lnTo>
                      <a:pt x="465" y="78213"/>
                    </a:lnTo>
                    <a:lnTo>
                      <a:pt x="574" y="78240"/>
                    </a:lnTo>
                    <a:lnTo>
                      <a:pt x="38012" y="78240"/>
                    </a:lnTo>
                    <a:lnTo>
                      <a:pt x="38122" y="78213"/>
                    </a:lnTo>
                    <a:lnTo>
                      <a:pt x="38231" y="78185"/>
                    </a:lnTo>
                    <a:lnTo>
                      <a:pt x="38341" y="78131"/>
                    </a:lnTo>
                    <a:lnTo>
                      <a:pt x="38423" y="78049"/>
                    </a:lnTo>
                    <a:lnTo>
                      <a:pt x="38505" y="77967"/>
                    </a:lnTo>
                    <a:lnTo>
                      <a:pt x="38559" y="77857"/>
                    </a:lnTo>
                    <a:lnTo>
                      <a:pt x="38587" y="77748"/>
                    </a:lnTo>
                    <a:lnTo>
                      <a:pt x="38587" y="77638"/>
                    </a:lnTo>
                    <a:lnTo>
                      <a:pt x="38587" y="602"/>
                    </a:lnTo>
                    <a:lnTo>
                      <a:pt x="38587" y="465"/>
                    </a:lnTo>
                    <a:lnTo>
                      <a:pt x="38559" y="356"/>
                    </a:lnTo>
                    <a:lnTo>
                      <a:pt x="38505" y="273"/>
                    </a:lnTo>
                    <a:lnTo>
                      <a:pt x="38423" y="191"/>
                    </a:lnTo>
                    <a:lnTo>
                      <a:pt x="38341" y="109"/>
                    </a:lnTo>
                    <a:lnTo>
                      <a:pt x="38231" y="55"/>
                    </a:lnTo>
                    <a:lnTo>
                      <a:pt x="38122" y="27"/>
                    </a:lnTo>
                    <a:lnTo>
                      <a:pt x="38012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61;p23"/>
              <p:cNvSpPr/>
              <p:nvPr/>
            </p:nvSpPr>
            <p:spPr>
              <a:xfrm>
                <a:off x="560800" y="2793575"/>
                <a:ext cx="320000" cy="319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12799" extrusionOk="0">
                    <a:moveTo>
                      <a:pt x="6072" y="0"/>
                    </a:moveTo>
                    <a:lnTo>
                      <a:pt x="5744" y="27"/>
                    </a:lnTo>
                    <a:lnTo>
                      <a:pt x="5087" y="137"/>
                    </a:lnTo>
                    <a:lnTo>
                      <a:pt x="4486" y="301"/>
                    </a:lnTo>
                    <a:lnTo>
                      <a:pt x="3884" y="520"/>
                    </a:lnTo>
                    <a:lnTo>
                      <a:pt x="3337" y="766"/>
                    </a:lnTo>
                    <a:lnTo>
                      <a:pt x="2818" y="1094"/>
                    </a:lnTo>
                    <a:lnTo>
                      <a:pt x="2325" y="1477"/>
                    </a:lnTo>
                    <a:lnTo>
                      <a:pt x="1860" y="1887"/>
                    </a:lnTo>
                    <a:lnTo>
                      <a:pt x="1450" y="2325"/>
                    </a:lnTo>
                    <a:lnTo>
                      <a:pt x="1095" y="2817"/>
                    </a:lnTo>
                    <a:lnTo>
                      <a:pt x="767" y="3364"/>
                    </a:lnTo>
                    <a:lnTo>
                      <a:pt x="493" y="3911"/>
                    </a:lnTo>
                    <a:lnTo>
                      <a:pt x="274" y="4512"/>
                    </a:lnTo>
                    <a:lnTo>
                      <a:pt x="110" y="5114"/>
                    </a:lnTo>
                    <a:lnTo>
                      <a:pt x="28" y="5743"/>
                    </a:lnTo>
                    <a:lnTo>
                      <a:pt x="1" y="6071"/>
                    </a:lnTo>
                    <a:lnTo>
                      <a:pt x="1" y="6399"/>
                    </a:lnTo>
                    <a:lnTo>
                      <a:pt x="1" y="6727"/>
                    </a:lnTo>
                    <a:lnTo>
                      <a:pt x="28" y="7056"/>
                    </a:lnTo>
                    <a:lnTo>
                      <a:pt x="110" y="7685"/>
                    </a:lnTo>
                    <a:lnTo>
                      <a:pt x="274" y="8314"/>
                    </a:lnTo>
                    <a:lnTo>
                      <a:pt x="493" y="8888"/>
                    </a:lnTo>
                    <a:lnTo>
                      <a:pt x="767" y="9462"/>
                    </a:lnTo>
                    <a:lnTo>
                      <a:pt x="1095" y="9982"/>
                    </a:lnTo>
                    <a:lnTo>
                      <a:pt x="1450" y="10474"/>
                    </a:lnTo>
                    <a:lnTo>
                      <a:pt x="1860" y="10939"/>
                    </a:lnTo>
                    <a:lnTo>
                      <a:pt x="2325" y="11349"/>
                    </a:lnTo>
                    <a:lnTo>
                      <a:pt x="2818" y="11705"/>
                    </a:lnTo>
                    <a:lnTo>
                      <a:pt x="3337" y="12033"/>
                    </a:lnTo>
                    <a:lnTo>
                      <a:pt x="3884" y="12306"/>
                    </a:lnTo>
                    <a:lnTo>
                      <a:pt x="4486" y="12525"/>
                    </a:lnTo>
                    <a:lnTo>
                      <a:pt x="5087" y="12662"/>
                    </a:lnTo>
                    <a:lnTo>
                      <a:pt x="5744" y="12771"/>
                    </a:lnTo>
                    <a:lnTo>
                      <a:pt x="6072" y="12798"/>
                    </a:lnTo>
                    <a:lnTo>
                      <a:pt x="6728" y="12798"/>
                    </a:lnTo>
                    <a:lnTo>
                      <a:pt x="7029" y="12771"/>
                    </a:lnTo>
                    <a:lnTo>
                      <a:pt x="7685" y="12662"/>
                    </a:lnTo>
                    <a:lnTo>
                      <a:pt x="8287" y="12525"/>
                    </a:lnTo>
                    <a:lnTo>
                      <a:pt x="8889" y="12306"/>
                    </a:lnTo>
                    <a:lnTo>
                      <a:pt x="9436" y="12033"/>
                    </a:lnTo>
                    <a:lnTo>
                      <a:pt x="9955" y="11705"/>
                    </a:lnTo>
                    <a:lnTo>
                      <a:pt x="10447" y="11349"/>
                    </a:lnTo>
                    <a:lnTo>
                      <a:pt x="10912" y="10939"/>
                    </a:lnTo>
                    <a:lnTo>
                      <a:pt x="11323" y="10474"/>
                    </a:lnTo>
                    <a:lnTo>
                      <a:pt x="11705" y="9982"/>
                    </a:lnTo>
                    <a:lnTo>
                      <a:pt x="12006" y="9462"/>
                    </a:lnTo>
                    <a:lnTo>
                      <a:pt x="12280" y="8888"/>
                    </a:lnTo>
                    <a:lnTo>
                      <a:pt x="12498" y="8314"/>
                    </a:lnTo>
                    <a:lnTo>
                      <a:pt x="12663" y="7685"/>
                    </a:lnTo>
                    <a:lnTo>
                      <a:pt x="12745" y="7056"/>
                    </a:lnTo>
                    <a:lnTo>
                      <a:pt x="12772" y="6727"/>
                    </a:lnTo>
                    <a:lnTo>
                      <a:pt x="12799" y="6399"/>
                    </a:lnTo>
                    <a:lnTo>
                      <a:pt x="12772" y="6071"/>
                    </a:lnTo>
                    <a:lnTo>
                      <a:pt x="12745" y="5743"/>
                    </a:lnTo>
                    <a:lnTo>
                      <a:pt x="12663" y="5114"/>
                    </a:lnTo>
                    <a:lnTo>
                      <a:pt x="12498" y="4512"/>
                    </a:lnTo>
                    <a:lnTo>
                      <a:pt x="12280" y="3911"/>
                    </a:lnTo>
                    <a:lnTo>
                      <a:pt x="12006" y="3364"/>
                    </a:lnTo>
                    <a:lnTo>
                      <a:pt x="11705" y="2817"/>
                    </a:lnTo>
                    <a:lnTo>
                      <a:pt x="11323" y="2325"/>
                    </a:lnTo>
                    <a:lnTo>
                      <a:pt x="10912" y="1887"/>
                    </a:lnTo>
                    <a:lnTo>
                      <a:pt x="10447" y="1477"/>
                    </a:lnTo>
                    <a:lnTo>
                      <a:pt x="9955" y="1094"/>
                    </a:lnTo>
                    <a:lnTo>
                      <a:pt x="9436" y="766"/>
                    </a:lnTo>
                    <a:lnTo>
                      <a:pt x="8889" y="520"/>
                    </a:lnTo>
                    <a:lnTo>
                      <a:pt x="8287" y="301"/>
                    </a:lnTo>
                    <a:lnTo>
                      <a:pt x="7685" y="137"/>
                    </a:lnTo>
                    <a:lnTo>
                      <a:pt x="7029" y="27"/>
                    </a:lnTo>
                    <a:lnTo>
                      <a:pt x="6728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62;p23"/>
              <p:cNvSpPr/>
              <p:nvPr/>
            </p:nvSpPr>
            <p:spPr>
              <a:xfrm>
                <a:off x="605925" y="2796300"/>
                <a:ext cx="229075" cy="315200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12608" extrusionOk="0">
                    <a:moveTo>
                      <a:pt x="5716" y="0"/>
                    </a:moveTo>
                    <a:lnTo>
                      <a:pt x="1" y="7384"/>
                    </a:lnTo>
                    <a:lnTo>
                      <a:pt x="5005" y="7384"/>
                    </a:lnTo>
                    <a:lnTo>
                      <a:pt x="1505" y="11924"/>
                    </a:lnTo>
                    <a:lnTo>
                      <a:pt x="1997" y="12143"/>
                    </a:lnTo>
                    <a:lnTo>
                      <a:pt x="2489" y="12334"/>
                    </a:lnTo>
                    <a:lnTo>
                      <a:pt x="3009" y="12498"/>
                    </a:lnTo>
                    <a:lnTo>
                      <a:pt x="3556" y="12607"/>
                    </a:lnTo>
                    <a:lnTo>
                      <a:pt x="9162" y="5360"/>
                    </a:lnTo>
                    <a:lnTo>
                      <a:pt x="4158" y="5360"/>
                    </a:lnTo>
                    <a:lnTo>
                      <a:pt x="7740" y="711"/>
                    </a:lnTo>
                    <a:lnTo>
                      <a:pt x="7248" y="493"/>
                    </a:lnTo>
                    <a:lnTo>
                      <a:pt x="6755" y="274"/>
                    </a:lnTo>
                    <a:lnTo>
                      <a:pt x="6263" y="110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709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63;p23"/>
              <p:cNvSpPr/>
              <p:nvPr/>
            </p:nvSpPr>
            <p:spPr>
              <a:xfrm>
                <a:off x="661300" y="3344600"/>
                <a:ext cx="1183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732" extrusionOk="0">
                    <a:moveTo>
                      <a:pt x="1" y="1"/>
                    </a:moveTo>
                    <a:lnTo>
                      <a:pt x="1" y="4732"/>
                    </a:lnTo>
                    <a:lnTo>
                      <a:pt x="4732" y="4732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rgbClr val="F9D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64;p23"/>
              <p:cNvSpPr/>
              <p:nvPr/>
            </p:nvSpPr>
            <p:spPr>
              <a:xfrm>
                <a:off x="488350" y="3499800"/>
                <a:ext cx="4649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1150" extrusionOk="0">
                    <a:moveTo>
                      <a:pt x="0" y="1"/>
                    </a:moveTo>
                    <a:lnTo>
                      <a:pt x="0" y="1149"/>
                    </a:lnTo>
                    <a:lnTo>
                      <a:pt x="18596" y="1149"/>
                    </a:lnTo>
                    <a:lnTo>
                      <a:pt x="18596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65;p23"/>
              <p:cNvSpPr/>
              <p:nvPr/>
            </p:nvSpPr>
            <p:spPr>
              <a:xfrm>
                <a:off x="834975" y="3344600"/>
                <a:ext cx="1183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732" extrusionOk="0">
                    <a:moveTo>
                      <a:pt x="0" y="1"/>
                    </a:moveTo>
                    <a:lnTo>
                      <a:pt x="0" y="4732"/>
                    </a:lnTo>
                    <a:lnTo>
                      <a:pt x="4731" y="4732"/>
                    </a:lnTo>
                    <a:lnTo>
                      <a:pt x="4731" y="1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66;p23"/>
              <p:cNvSpPr/>
              <p:nvPr/>
            </p:nvSpPr>
            <p:spPr>
              <a:xfrm>
                <a:off x="488350" y="3344600"/>
                <a:ext cx="1176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732" extrusionOk="0">
                    <a:moveTo>
                      <a:pt x="0" y="1"/>
                    </a:moveTo>
                    <a:lnTo>
                      <a:pt x="0" y="4732"/>
                    </a:lnTo>
                    <a:lnTo>
                      <a:pt x="4704" y="473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67;p23"/>
              <p:cNvSpPr/>
              <p:nvPr/>
            </p:nvSpPr>
            <p:spPr>
              <a:xfrm>
                <a:off x="328350" y="1498675"/>
                <a:ext cx="784200" cy="968800"/>
              </a:xfrm>
              <a:custGeom>
                <a:avLst/>
                <a:gdLst/>
                <a:ahLst/>
                <a:cxnLst/>
                <a:rect l="l" t="t" r="r" b="b"/>
                <a:pathLst>
                  <a:path w="31368" h="38752" extrusionOk="0">
                    <a:moveTo>
                      <a:pt x="1" y="1"/>
                    </a:moveTo>
                    <a:lnTo>
                      <a:pt x="1" y="38751"/>
                    </a:lnTo>
                    <a:lnTo>
                      <a:pt x="31368" y="38751"/>
                    </a:lnTo>
                    <a:lnTo>
                      <a:pt x="31368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68;p23"/>
              <p:cNvSpPr/>
              <p:nvPr/>
            </p:nvSpPr>
            <p:spPr>
              <a:xfrm>
                <a:off x="387850" y="1560900"/>
                <a:ext cx="665225" cy="694625"/>
              </a:xfrm>
              <a:custGeom>
                <a:avLst/>
                <a:gdLst/>
                <a:ahLst/>
                <a:cxnLst/>
                <a:rect l="l" t="t" r="r" b="b"/>
                <a:pathLst>
                  <a:path w="26609" h="27785" extrusionOk="0">
                    <a:moveTo>
                      <a:pt x="0" y="0"/>
                    </a:moveTo>
                    <a:lnTo>
                      <a:pt x="0" y="27785"/>
                    </a:lnTo>
                    <a:lnTo>
                      <a:pt x="26609" y="27785"/>
                    </a:lnTo>
                    <a:lnTo>
                      <a:pt x="26609" y="0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69;p23"/>
              <p:cNvSpPr/>
              <p:nvPr/>
            </p:nvSpPr>
            <p:spPr>
              <a:xfrm>
                <a:off x="661300" y="1321600"/>
                <a:ext cx="11830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732" extrusionOk="0">
                    <a:moveTo>
                      <a:pt x="2134" y="1"/>
                    </a:moveTo>
                    <a:lnTo>
                      <a:pt x="1888" y="55"/>
                    </a:lnTo>
                    <a:lnTo>
                      <a:pt x="1669" y="110"/>
                    </a:lnTo>
                    <a:lnTo>
                      <a:pt x="1450" y="192"/>
                    </a:lnTo>
                    <a:lnTo>
                      <a:pt x="1231" y="274"/>
                    </a:lnTo>
                    <a:lnTo>
                      <a:pt x="1040" y="411"/>
                    </a:lnTo>
                    <a:lnTo>
                      <a:pt x="876" y="548"/>
                    </a:lnTo>
                    <a:lnTo>
                      <a:pt x="712" y="684"/>
                    </a:lnTo>
                    <a:lnTo>
                      <a:pt x="548" y="848"/>
                    </a:lnTo>
                    <a:lnTo>
                      <a:pt x="411" y="1040"/>
                    </a:lnTo>
                    <a:lnTo>
                      <a:pt x="302" y="1231"/>
                    </a:lnTo>
                    <a:lnTo>
                      <a:pt x="192" y="1450"/>
                    </a:lnTo>
                    <a:lnTo>
                      <a:pt x="110" y="1669"/>
                    </a:lnTo>
                    <a:lnTo>
                      <a:pt x="56" y="1888"/>
                    </a:lnTo>
                    <a:lnTo>
                      <a:pt x="28" y="2106"/>
                    </a:lnTo>
                    <a:lnTo>
                      <a:pt x="1" y="2353"/>
                    </a:lnTo>
                    <a:lnTo>
                      <a:pt x="28" y="2599"/>
                    </a:lnTo>
                    <a:lnTo>
                      <a:pt x="56" y="2845"/>
                    </a:lnTo>
                    <a:lnTo>
                      <a:pt x="110" y="3064"/>
                    </a:lnTo>
                    <a:lnTo>
                      <a:pt x="192" y="3282"/>
                    </a:lnTo>
                    <a:lnTo>
                      <a:pt x="302" y="3474"/>
                    </a:lnTo>
                    <a:lnTo>
                      <a:pt x="411" y="3693"/>
                    </a:lnTo>
                    <a:lnTo>
                      <a:pt x="548" y="3857"/>
                    </a:lnTo>
                    <a:lnTo>
                      <a:pt x="712" y="4021"/>
                    </a:lnTo>
                    <a:lnTo>
                      <a:pt x="876" y="4185"/>
                    </a:lnTo>
                    <a:lnTo>
                      <a:pt x="1040" y="4322"/>
                    </a:lnTo>
                    <a:lnTo>
                      <a:pt x="1231" y="4431"/>
                    </a:lnTo>
                    <a:lnTo>
                      <a:pt x="1450" y="4540"/>
                    </a:lnTo>
                    <a:lnTo>
                      <a:pt x="1669" y="4622"/>
                    </a:lnTo>
                    <a:lnTo>
                      <a:pt x="1888" y="4677"/>
                    </a:lnTo>
                    <a:lnTo>
                      <a:pt x="2134" y="4704"/>
                    </a:lnTo>
                    <a:lnTo>
                      <a:pt x="2380" y="4732"/>
                    </a:lnTo>
                    <a:lnTo>
                      <a:pt x="2599" y="4704"/>
                    </a:lnTo>
                    <a:lnTo>
                      <a:pt x="2845" y="4677"/>
                    </a:lnTo>
                    <a:lnTo>
                      <a:pt x="3064" y="4622"/>
                    </a:lnTo>
                    <a:lnTo>
                      <a:pt x="3283" y="4540"/>
                    </a:lnTo>
                    <a:lnTo>
                      <a:pt x="3501" y="4431"/>
                    </a:lnTo>
                    <a:lnTo>
                      <a:pt x="3693" y="4322"/>
                    </a:lnTo>
                    <a:lnTo>
                      <a:pt x="3884" y="4185"/>
                    </a:lnTo>
                    <a:lnTo>
                      <a:pt x="4048" y="4021"/>
                    </a:lnTo>
                    <a:lnTo>
                      <a:pt x="4185" y="3857"/>
                    </a:lnTo>
                    <a:lnTo>
                      <a:pt x="4322" y="3693"/>
                    </a:lnTo>
                    <a:lnTo>
                      <a:pt x="4458" y="3474"/>
                    </a:lnTo>
                    <a:lnTo>
                      <a:pt x="4540" y="3282"/>
                    </a:lnTo>
                    <a:lnTo>
                      <a:pt x="4623" y="3064"/>
                    </a:lnTo>
                    <a:lnTo>
                      <a:pt x="4677" y="2845"/>
                    </a:lnTo>
                    <a:lnTo>
                      <a:pt x="4705" y="2599"/>
                    </a:lnTo>
                    <a:lnTo>
                      <a:pt x="4732" y="2353"/>
                    </a:lnTo>
                    <a:lnTo>
                      <a:pt x="4705" y="2106"/>
                    </a:lnTo>
                    <a:lnTo>
                      <a:pt x="4677" y="1888"/>
                    </a:lnTo>
                    <a:lnTo>
                      <a:pt x="4623" y="1669"/>
                    </a:lnTo>
                    <a:lnTo>
                      <a:pt x="4540" y="1450"/>
                    </a:lnTo>
                    <a:lnTo>
                      <a:pt x="4458" y="1231"/>
                    </a:lnTo>
                    <a:lnTo>
                      <a:pt x="4322" y="1040"/>
                    </a:lnTo>
                    <a:lnTo>
                      <a:pt x="4185" y="848"/>
                    </a:lnTo>
                    <a:lnTo>
                      <a:pt x="4048" y="684"/>
                    </a:lnTo>
                    <a:lnTo>
                      <a:pt x="3884" y="548"/>
                    </a:lnTo>
                    <a:lnTo>
                      <a:pt x="3693" y="411"/>
                    </a:lnTo>
                    <a:lnTo>
                      <a:pt x="3501" y="274"/>
                    </a:lnTo>
                    <a:lnTo>
                      <a:pt x="3283" y="192"/>
                    </a:lnTo>
                    <a:lnTo>
                      <a:pt x="3064" y="110"/>
                    </a:lnTo>
                    <a:lnTo>
                      <a:pt x="2845" y="55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70;p23"/>
              <p:cNvSpPr/>
              <p:nvPr/>
            </p:nvSpPr>
            <p:spPr>
              <a:xfrm>
                <a:off x="677025" y="1337325"/>
                <a:ext cx="8685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474" extrusionOk="0">
                    <a:moveTo>
                      <a:pt x="1560" y="1"/>
                    </a:moveTo>
                    <a:lnTo>
                      <a:pt x="1396" y="28"/>
                    </a:lnTo>
                    <a:lnTo>
                      <a:pt x="1231" y="83"/>
                    </a:lnTo>
                    <a:lnTo>
                      <a:pt x="1067" y="137"/>
                    </a:lnTo>
                    <a:lnTo>
                      <a:pt x="903" y="192"/>
                    </a:lnTo>
                    <a:lnTo>
                      <a:pt x="767" y="302"/>
                    </a:lnTo>
                    <a:lnTo>
                      <a:pt x="520" y="493"/>
                    </a:lnTo>
                    <a:lnTo>
                      <a:pt x="302" y="766"/>
                    </a:lnTo>
                    <a:lnTo>
                      <a:pt x="220" y="903"/>
                    </a:lnTo>
                    <a:lnTo>
                      <a:pt x="138" y="1040"/>
                    </a:lnTo>
                    <a:lnTo>
                      <a:pt x="83" y="1204"/>
                    </a:lnTo>
                    <a:lnTo>
                      <a:pt x="28" y="1368"/>
                    </a:lnTo>
                    <a:lnTo>
                      <a:pt x="1" y="1559"/>
                    </a:lnTo>
                    <a:lnTo>
                      <a:pt x="1" y="1724"/>
                    </a:lnTo>
                    <a:lnTo>
                      <a:pt x="1" y="1915"/>
                    </a:lnTo>
                    <a:lnTo>
                      <a:pt x="28" y="2079"/>
                    </a:lnTo>
                    <a:lnTo>
                      <a:pt x="83" y="2243"/>
                    </a:lnTo>
                    <a:lnTo>
                      <a:pt x="138" y="2407"/>
                    </a:lnTo>
                    <a:lnTo>
                      <a:pt x="220" y="2571"/>
                    </a:lnTo>
                    <a:lnTo>
                      <a:pt x="302" y="2708"/>
                    </a:lnTo>
                    <a:lnTo>
                      <a:pt x="520" y="2954"/>
                    </a:lnTo>
                    <a:lnTo>
                      <a:pt x="767" y="3173"/>
                    </a:lnTo>
                    <a:lnTo>
                      <a:pt x="903" y="3255"/>
                    </a:lnTo>
                    <a:lnTo>
                      <a:pt x="1067" y="3337"/>
                    </a:lnTo>
                    <a:lnTo>
                      <a:pt x="1231" y="3392"/>
                    </a:lnTo>
                    <a:lnTo>
                      <a:pt x="1396" y="3419"/>
                    </a:lnTo>
                    <a:lnTo>
                      <a:pt x="1560" y="3446"/>
                    </a:lnTo>
                    <a:lnTo>
                      <a:pt x="1751" y="3474"/>
                    </a:lnTo>
                    <a:lnTo>
                      <a:pt x="1915" y="3446"/>
                    </a:lnTo>
                    <a:lnTo>
                      <a:pt x="2079" y="3419"/>
                    </a:lnTo>
                    <a:lnTo>
                      <a:pt x="2243" y="3392"/>
                    </a:lnTo>
                    <a:lnTo>
                      <a:pt x="2407" y="3337"/>
                    </a:lnTo>
                    <a:lnTo>
                      <a:pt x="2571" y="3255"/>
                    </a:lnTo>
                    <a:lnTo>
                      <a:pt x="2708" y="3173"/>
                    </a:lnTo>
                    <a:lnTo>
                      <a:pt x="2982" y="2954"/>
                    </a:lnTo>
                    <a:lnTo>
                      <a:pt x="3173" y="2708"/>
                    </a:lnTo>
                    <a:lnTo>
                      <a:pt x="3255" y="2571"/>
                    </a:lnTo>
                    <a:lnTo>
                      <a:pt x="3337" y="2407"/>
                    </a:lnTo>
                    <a:lnTo>
                      <a:pt x="3392" y="2243"/>
                    </a:lnTo>
                    <a:lnTo>
                      <a:pt x="3447" y="2079"/>
                    </a:lnTo>
                    <a:lnTo>
                      <a:pt x="3474" y="1915"/>
                    </a:lnTo>
                    <a:lnTo>
                      <a:pt x="3474" y="1724"/>
                    </a:lnTo>
                    <a:lnTo>
                      <a:pt x="3474" y="1559"/>
                    </a:lnTo>
                    <a:lnTo>
                      <a:pt x="3447" y="1368"/>
                    </a:lnTo>
                    <a:lnTo>
                      <a:pt x="3392" y="1204"/>
                    </a:lnTo>
                    <a:lnTo>
                      <a:pt x="3337" y="1040"/>
                    </a:lnTo>
                    <a:lnTo>
                      <a:pt x="3255" y="903"/>
                    </a:lnTo>
                    <a:lnTo>
                      <a:pt x="3173" y="766"/>
                    </a:lnTo>
                    <a:lnTo>
                      <a:pt x="2982" y="493"/>
                    </a:lnTo>
                    <a:lnTo>
                      <a:pt x="2708" y="302"/>
                    </a:lnTo>
                    <a:lnTo>
                      <a:pt x="2571" y="192"/>
                    </a:lnTo>
                    <a:lnTo>
                      <a:pt x="2407" y="137"/>
                    </a:lnTo>
                    <a:lnTo>
                      <a:pt x="2243" y="83"/>
                    </a:lnTo>
                    <a:lnTo>
                      <a:pt x="2079" y="28"/>
                    </a:lnTo>
                    <a:lnTo>
                      <a:pt x="1915" y="1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71;p23"/>
              <p:cNvSpPr/>
              <p:nvPr/>
            </p:nvSpPr>
            <p:spPr>
              <a:xfrm>
                <a:off x="692750" y="1352375"/>
                <a:ext cx="561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43" extrusionOk="0">
                    <a:moveTo>
                      <a:pt x="1122" y="0"/>
                    </a:moveTo>
                    <a:lnTo>
                      <a:pt x="876" y="28"/>
                    </a:lnTo>
                    <a:lnTo>
                      <a:pt x="685" y="82"/>
                    </a:lnTo>
                    <a:lnTo>
                      <a:pt x="493" y="192"/>
                    </a:lnTo>
                    <a:lnTo>
                      <a:pt x="329" y="328"/>
                    </a:lnTo>
                    <a:lnTo>
                      <a:pt x="192" y="493"/>
                    </a:lnTo>
                    <a:lnTo>
                      <a:pt x="83" y="684"/>
                    </a:lnTo>
                    <a:lnTo>
                      <a:pt x="1" y="903"/>
                    </a:lnTo>
                    <a:lnTo>
                      <a:pt x="1" y="1122"/>
                    </a:lnTo>
                    <a:lnTo>
                      <a:pt x="1" y="1340"/>
                    </a:lnTo>
                    <a:lnTo>
                      <a:pt x="83" y="1559"/>
                    </a:lnTo>
                    <a:lnTo>
                      <a:pt x="192" y="1751"/>
                    </a:lnTo>
                    <a:lnTo>
                      <a:pt x="329" y="1915"/>
                    </a:lnTo>
                    <a:lnTo>
                      <a:pt x="493" y="2051"/>
                    </a:lnTo>
                    <a:lnTo>
                      <a:pt x="685" y="2161"/>
                    </a:lnTo>
                    <a:lnTo>
                      <a:pt x="876" y="2215"/>
                    </a:lnTo>
                    <a:lnTo>
                      <a:pt x="1122" y="2243"/>
                    </a:lnTo>
                    <a:lnTo>
                      <a:pt x="1341" y="2215"/>
                    </a:lnTo>
                    <a:lnTo>
                      <a:pt x="1560" y="2161"/>
                    </a:lnTo>
                    <a:lnTo>
                      <a:pt x="1751" y="2051"/>
                    </a:lnTo>
                    <a:lnTo>
                      <a:pt x="1915" y="1915"/>
                    </a:lnTo>
                    <a:lnTo>
                      <a:pt x="2052" y="1751"/>
                    </a:lnTo>
                    <a:lnTo>
                      <a:pt x="2134" y="1559"/>
                    </a:lnTo>
                    <a:lnTo>
                      <a:pt x="2216" y="1340"/>
                    </a:lnTo>
                    <a:lnTo>
                      <a:pt x="2243" y="1122"/>
                    </a:lnTo>
                    <a:lnTo>
                      <a:pt x="2216" y="903"/>
                    </a:lnTo>
                    <a:lnTo>
                      <a:pt x="2134" y="684"/>
                    </a:lnTo>
                    <a:lnTo>
                      <a:pt x="2052" y="493"/>
                    </a:lnTo>
                    <a:lnTo>
                      <a:pt x="1915" y="328"/>
                    </a:lnTo>
                    <a:lnTo>
                      <a:pt x="1751" y="192"/>
                    </a:lnTo>
                    <a:lnTo>
                      <a:pt x="1560" y="82"/>
                    </a:lnTo>
                    <a:lnTo>
                      <a:pt x="1341" y="28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72;p23"/>
              <p:cNvSpPr/>
              <p:nvPr/>
            </p:nvSpPr>
            <p:spPr>
              <a:xfrm>
                <a:off x="703700" y="1364000"/>
                <a:ext cx="3352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41" extrusionOk="0">
                    <a:moveTo>
                      <a:pt x="547" y="0"/>
                    </a:moveTo>
                    <a:lnTo>
                      <a:pt x="411" y="55"/>
                    </a:lnTo>
                    <a:lnTo>
                      <a:pt x="301" y="110"/>
                    </a:lnTo>
                    <a:lnTo>
                      <a:pt x="192" y="192"/>
                    </a:lnTo>
                    <a:lnTo>
                      <a:pt x="110" y="301"/>
                    </a:lnTo>
                    <a:lnTo>
                      <a:pt x="55" y="410"/>
                    </a:lnTo>
                    <a:lnTo>
                      <a:pt x="28" y="520"/>
                    </a:lnTo>
                    <a:lnTo>
                      <a:pt x="0" y="657"/>
                    </a:lnTo>
                    <a:lnTo>
                      <a:pt x="28" y="793"/>
                    </a:lnTo>
                    <a:lnTo>
                      <a:pt x="55" y="930"/>
                    </a:lnTo>
                    <a:lnTo>
                      <a:pt x="110" y="1039"/>
                    </a:lnTo>
                    <a:lnTo>
                      <a:pt x="192" y="1149"/>
                    </a:lnTo>
                    <a:lnTo>
                      <a:pt x="301" y="1204"/>
                    </a:lnTo>
                    <a:lnTo>
                      <a:pt x="411" y="1286"/>
                    </a:lnTo>
                    <a:lnTo>
                      <a:pt x="547" y="1313"/>
                    </a:lnTo>
                    <a:lnTo>
                      <a:pt x="684" y="1340"/>
                    </a:lnTo>
                    <a:lnTo>
                      <a:pt x="793" y="1313"/>
                    </a:lnTo>
                    <a:lnTo>
                      <a:pt x="930" y="1286"/>
                    </a:lnTo>
                    <a:lnTo>
                      <a:pt x="1040" y="1204"/>
                    </a:lnTo>
                    <a:lnTo>
                      <a:pt x="1149" y="1149"/>
                    </a:lnTo>
                    <a:lnTo>
                      <a:pt x="1231" y="1039"/>
                    </a:lnTo>
                    <a:lnTo>
                      <a:pt x="1286" y="930"/>
                    </a:lnTo>
                    <a:lnTo>
                      <a:pt x="1340" y="793"/>
                    </a:lnTo>
                    <a:lnTo>
                      <a:pt x="1340" y="657"/>
                    </a:lnTo>
                    <a:lnTo>
                      <a:pt x="1340" y="520"/>
                    </a:lnTo>
                    <a:lnTo>
                      <a:pt x="1286" y="410"/>
                    </a:lnTo>
                    <a:lnTo>
                      <a:pt x="1231" y="301"/>
                    </a:lnTo>
                    <a:lnTo>
                      <a:pt x="1149" y="192"/>
                    </a:lnTo>
                    <a:lnTo>
                      <a:pt x="1040" y="110"/>
                    </a:lnTo>
                    <a:lnTo>
                      <a:pt x="930" y="55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73;p23"/>
              <p:cNvSpPr/>
              <p:nvPr/>
            </p:nvSpPr>
            <p:spPr>
              <a:xfrm>
                <a:off x="723525" y="1364000"/>
                <a:ext cx="143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602" extrusionOk="0">
                    <a:moveTo>
                      <a:pt x="274" y="0"/>
                    </a:moveTo>
                    <a:lnTo>
                      <a:pt x="165" y="28"/>
                    </a:lnTo>
                    <a:lnTo>
                      <a:pt x="82" y="82"/>
                    </a:lnTo>
                    <a:lnTo>
                      <a:pt x="0" y="192"/>
                    </a:lnTo>
                    <a:lnTo>
                      <a:pt x="0" y="301"/>
                    </a:lnTo>
                    <a:lnTo>
                      <a:pt x="0" y="410"/>
                    </a:lnTo>
                    <a:lnTo>
                      <a:pt x="82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411" y="575"/>
                    </a:lnTo>
                    <a:lnTo>
                      <a:pt x="493" y="520"/>
                    </a:lnTo>
                    <a:lnTo>
                      <a:pt x="547" y="410"/>
                    </a:lnTo>
                    <a:lnTo>
                      <a:pt x="575" y="301"/>
                    </a:lnTo>
                    <a:lnTo>
                      <a:pt x="547" y="192"/>
                    </a:lnTo>
                    <a:lnTo>
                      <a:pt x="493" y="82"/>
                    </a:lnTo>
                    <a:lnTo>
                      <a:pt x="411" y="28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4;p23"/>
              <p:cNvSpPr/>
              <p:nvPr/>
            </p:nvSpPr>
            <p:spPr>
              <a:xfrm>
                <a:off x="328350" y="1498675"/>
                <a:ext cx="7842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31368" h="2490" extrusionOk="0">
                    <a:moveTo>
                      <a:pt x="1" y="1"/>
                    </a:moveTo>
                    <a:lnTo>
                      <a:pt x="2380" y="2489"/>
                    </a:lnTo>
                    <a:lnTo>
                      <a:pt x="28989" y="2489"/>
                    </a:lnTo>
                    <a:lnTo>
                      <a:pt x="31368" y="1"/>
                    </a:lnTo>
                    <a:close/>
                  </a:path>
                </a:pathLst>
              </a:custGeom>
              <a:solidFill>
                <a:srgbClr val="323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75;p23"/>
              <p:cNvSpPr/>
              <p:nvPr/>
            </p:nvSpPr>
            <p:spPr>
              <a:xfrm>
                <a:off x="328350" y="2255500"/>
                <a:ext cx="784200" cy="211975"/>
              </a:xfrm>
              <a:custGeom>
                <a:avLst/>
                <a:gdLst/>
                <a:ahLst/>
                <a:cxnLst/>
                <a:rect l="l" t="t" r="r" b="b"/>
                <a:pathLst>
                  <a:path w="31368" h="8479" extrusionOk="0">
                    <a:moveTo>
                      <a:pt x="2380" y="1"/>
                    </a:moveTo>
                    <a:lnTo>
                      <a:pt x="1" y="8478"/>
                    </a:lnTo>
                    <a:lnTo>
                      <a:pt x="31368" y="8478"/>
                    </a:lnTo>
                    <a:lnTo>
                      <a:pt x="28989" y="1"/>
                    </a:lnTo>
                    <a:close/>
                  </a:path>
                </a:pathLst>
              </a:custGeom>
              <a:solidFill>
                <a:srgbClr val="323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76;p23"/>
              <p:cNvSpPr/>
              <p:nvPr/>
            </p:nvSpPr>
            <p:spPr>
              <a:xfrm>
                <a:off x="519100" y="2297225"/>
                <a:ext cx="402725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4732" extrusionOk="0">
                    <a:moveTo>
                      <a:pt x="1231" y="0"/>
                    </a:moveTo>
                    <a:lnTo>
                      <a:pt x="1" y="4731"/>
                    </a:lnTo>
                    <a:lnTo>
                      <a:pt x="16108" y="4731"/>
                    </a:lnTo>
                    <a:lnTo>
                      <a:pt x="14877" y="0"/>
                    </a:lnTo>
                    <a:close/>
                  </a:path>
                </a:pathLst>
              </a:custGeom>
              <a:solidFill>
                <a:srgbClr val="7CBE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77;p23"/>
              <p:cNvSpPr/>
              <p:nvPr/>
            </p:nvSpPr>
            <p:spPr>
              <a:xfrm>
                <a:off x="553975" y="2315000"/>
                <a:ext cx="1648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3337" extrusionOk="0">
                    <a:moveTo>
                      <a:pt x="766" y="0"/>
                    </a:moveTo>
                    <a:lnTo>
                      <a:pt x="0" y="3336"/>
                    </a:lnTo>
                    <a:lnTo>
                      <a:pt x="6591" y="3336"/>
                    </a:lnTo>
                    <a:lnTo>
                      <a:pt x="5825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78;p23"/>
              <p:cNvSpPr/>
              <p:nvPr/>
            </p:nvSpPr>
            <p:spPr>
              <a:xfrm>
                <a:off x="355025" y="2556325"/>
                <a:ext cx="222900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8944" extrusionOk="0">
                    <a:moveTo>
                      <a:pt x="4458" y="1"/>
                    </a:moveTo>
                    <a:lnTo>
                      <a:pt x="3993" y="28"/>
                    </a:lnTo>
                    <a:lnTo>
                      <a:pt x="3555" y="83"/>
                    </a:lnTo>
                    <a:lnTo>
                      <a:pt x="3118" y="192"/>
                    </a:lnTo>
                    <a:lnTo>
                      <a:pt x="2708" y="356"/>
                    </a:lnTo>
                    <a:lnTo>
                      <a:pt x="2325" y="548"/>
                    </a:lnTo>
                    <a:lnTo>
                      <a:pt x="1969" y="766"/>
                    </a:lnTo>
                    <a:lnTo>
                      <a:pt x="1614" y="1012"/>
                    </a:lnTo>
                    <a:lnTo>
                      <a:pt x="1286" y="1313"/>
                    </a:lnTo>
                    <a:lnTo>
                      <a:pt x="1012" y="1614"/>
                    </a:lnTo>
                    <a:lnTo>
                      <a:pt x="766" y="1970"/>
                    </a:lnTo>
                    <a:lnTo>
                      <a:pt x="520" y="2325"/>
                    </a:lnTo>
                    <a:lnTo>
                      <a:pt x="356" y="2735"/>
                    </a:lnTo>
                    <a:lnTo>
                      <a:pt x="192" y="3146"/>
                    </a:lnTo>
                    <a:lnTo>
                      <a:pt x="82" y="3556"/>
                    </a:lnTo>
                    <a:lnTo>
                      <a:pt x="28" y="4021"/>
                    </a:lnTo>
                    <a:lnTo>
                      <a:pt x="0" y="4458"/>
                    </a:lnTo>
                    <a:lnTo>
                      <a:pt x="28" y="4923"/>
                    </a:lnTo>
                    <a:lnTo>
                      <a:pt x="82" y="5361"/>
                    </a:lnTo>
                    <a:lnTo>
                      <a:pt x="192" y="5798"/>
                    </a:lnTo>
                    <a:lnTo>
                      <a:pt x="356" y="6208"/>
                    </a:lnTo>
                    <a:lnTo>
                      <a:pt x="520" y="6591"/>
                    </a:lnTo>
                    <a:lnTo>
                      <a:pt x="766" y="6974"/>
                    </a:lnTo>
                    <a:lnTo>
                      <a:pt x="1012" y="7302"/>
                    </a:lnTo>
                    <a:lnTo>
                      <a:pt x="1286" y="7630"/>
                    </a:lnTo>
                    <a:lnTo>
                      <a:pt x="1614" y="7904"/>
                    </a:lnTo>
                    <a:lnTo>
                      <a:pt x="1969" y="8177"/>
                    </a:lnTo>
                    <a:lnTo>
                      <a:pt x="2325" y="8396"/>
                    </a:lnTo>
                    <a:lnTo>
                      <a:pt x="2708" y="8588"/>
                    </a:lnTo>
                    <a:lnTo>
                      <a:pt x="3118" y="8724"/>
                    </a:lnTo>
                    <a:lnTo>
                      <a:pt x="3555" y="8834"/>
                    </a:lnTo>
                    <a:lnTo>
                      <a:pt x="3993" y="8916"/>
                    </a:lnTo>
                    <a:lnTo>
                      <a:pt x="4458" y="8943"/>
                    </a:lnTo>
                    <a:lnTo>
                      <a:pt x="4923" y="8916"/>
                    </a:lnTo>
                    <a:lnTo>
                      <a:pt x="5360" y="8834"/>
                    </a:lnTo>
                    <a:lnTo>
                      <a:pt x="5771" y="8724"/>
                    </a:lnTo>
                    <a:lnTo>
                      <a:pt x="6181" y="8588"/>
                    </a:lnTo>
                    <a:lnTo>
                      <a:pt x="6591" y="8396"/>
                    </a:lnTo>
                    <a:lnTo>
                      <a:pt x="6947" y="8177"/>
                    </a:lnTo>
                    <a:lnTo>
                      <a:pt x="7302" y="7904"/>
                    </a:lnTo>
                    <a:lnTo>
                      <a:pt x="7603" y="7630"/>
                    </a:lnTo>
                    <a:lnTo>
                      <a:pt x="7904" y="7302"/>
                    </a:lnTo>
                    <a:lnTo>
                      <a:pt x="8150" y="6974"/>
                    </a:lnTo>
                    <a:lnTo>
                      <a:pt x="8396" y="6591"/>
                    </a:lnTo>
                    <a:lnTo>
                      <a:pt x="8560" y="6208"/>
                    </a:lnTo>
                    <a:lnTo>
                      <a:pt x="8724" y="5798"/>
                    </a:lnTo>
                    <a:lnTo>
                      <a:pt x="8833" y="5361"/>
                    </a:lnTo>
                    <a:lnTo>
                      <a:pt x="8888" y="4923"/>
                    </a:lnTo>
                    <a:lnTo>
                      <a:pt x="8916" y="4458"/>
                    </a:lnTo>
                    <a:lnTo>
                      <a:pt x="8888" y="4021"/>
                    </a:lnTo>
                    <a:lnTo>
                      <a:pt x="8833" y="3556"/>
                    </a:lnTo>
                    <a:lnTo>
                      <a:pt x="8724" y="3146"/>
                    </a:lnTo>
                    <a:lnTo>
                      <a:pt x="8560" y="2735"/>
                    </a:lnTo>
                    <a:lnTo>
                      <a:pt x="8396" y="2325"/>
                    </a:lnTo>
                    <a:lnTo>
                      <a:pt x="8150" y="1970"/>
                    </a:lnTo>
                    <a:lnTo>
                      <a:pt x="7904" y="1614"/>
                    </a:lnTo>
                    <a:lnTo>
                      <a:pt x="7603" y="1313"/>
                    </a:lnTo>
                    <a:lnTo>
                      <a:pt x="7302" y="1012"/>
                    </a:lnTo>
                    <a:lnTo>
                      <a:pt x="6947" y="766"/>
                    </a:lnTo>
                    <a:lnTo>
                      <a:pt x="6591" y="548"/>
                    </a:lnTo>
                    <a:lnTo>
                      <a:pt x="6181" y="356"/>
                    </a:lnTo>
                    <a:lnTo>
                      <a:pt x="5771" y="192"/>
                    </a:lnTo>
                    <a:lnTo>
                      <a:pt x="5360" y="83"/>
                    </a:lnTo>
                    <a:lnTo>
                      <a:pt x="4923" y="28"/>
                    </a:lnTo>
                    <a:lnTo>
                      <a:pt x="4458" y="1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79;p23"/>
              <p:cNvSpPr/>
              <p:nvPr/>
            </p:nvSpPr>
            <p:spPr>
              <a:xfrm>
                <a:off x="863000" y="2556325"/>
                <a:ext cx="222900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8944" extrusionOk="0">
                    <a:moveTo>
                      <a:pt x="4458" y="1"/>
                    </a:moveTo>
                    <a:lnTo>
                      <a:pt x="3993" y="28"/>
                    </a:lnTo>
                    <a:lnTo>
                      <a:pt x="3555" y="83"/>
                    </a:lnTo>
                    <a:lnTo>
                      <a:pt x="3145" y="192"/>
                    </a:lnTo>
                    <a:lnTo>
                      <a:pt x="2735" y="356"/>
                    </a:lnTo>
                    <a:lnTo>
                      <a:pt x="2325" y="548"/>
                    </a:lnTo>
                    <a:lnTo>
                      <a:pt x="1969" y="766"/>
                    </a:lnTo>
                    <a:lnTo>
                      <a:pt x="1614" y="1012"/>
                    </a:lnTo>
                    <a:lnTo>
                      <a:pt x="1313" y="1313"/>
                    </a:lnTo>
                    <a:lnTo>
                      <a:pt x="1012" y="1614"/>
                    </a:lnTo>
                    <a:lnTo>
                      <a:pt x="766" y="1970"/>
                    </a:lnTo>
                    <a:lnTo>
                      <a:pt x="547" y="2325"/>
                    </a:lnTo>
                    <a:lnTo>
                      <a:pt x="356" y="2735"/>
                    </a:lnTo>
                    <a:lnTo>
                      <a:pt x="192" y="3146"/>
                    </a:lnTo>
                    <a:lnTo>
                      <a:pt x="82" y="3556"/>
                    </a:lnTo>
                    <a:lnTo>
                      <a:pt x="28" y="4021"/>
                    </a:lnTo>
                    <a:lnTo>
                      <a:pt x="0" y="4458"/>
                    </a:lnTo>
                    <a:lnTo>
                      <a:pt x="28" y="4923"/>
                    </a:lnTo>
                    <a:lnTo>
                      <a:pt x="82" y="5361"/>
                    </a:lnTo>
                    <a:lnTo>
                      <a:pt x="192" y="5798"/>
                    </a:lnTo>
                    <a:lnTo>
                      <a:pt x="356" y="6208"/>
                    </a:lnTo>
                    <a:lnTo>
                      <a:pt x="547" y="6591"/>
                    </a:lnTo>
                    <a:lnTo>
                      <a:pt x="766" y="6974"/>
                    </a:lnTo>
                    <a:lnTo>
                      <a:pt x="1012" y="7302"/>
                    </a:lnTo>
                    <a:lnTo>
                      <a:pt x="1313" y="7630"/>
                    </a:lnTo>
                    <a:lnTo>
                      <a:pt x="1614" y="7904"/>
                    </a:lnTo>
                    <a:lnTo>
                      <a:pt x="1969" y="8177"/>
                    </a:lnTo>
                    <a:lnTo>
                      <a:pt x="2325" y="8396"/>
                    </a:lnTo>
                    <a:lnTo>
                      <a:pt x="2735" y="8588"/>
                    </a:lnTo>
                    <a:lnTo>
                      <a:pt x="3145" y="8724"/>
                    </a:lnTo>
                    <a:lnTo>
                      <a:pt x="3555" y="8834"/>
                    </a:lnTo>
                    <a:lnTo>
                      <a:pt x="3993" y="8916"/>
                    </a:lnTo>
                    <a:lnTo>
                      <a:pt x="4458" y="8943"/>
                    </a:lnTo>
                    <a:lnTo>
                      <a:pt x="4923" y="8916"/>
                    </a:lnTo>
                    <a:lnTo>
                      <a:pt x="5360" y="8834"/>
                    </a:lnTo>
                    <a:lnTo>
                      <a:pt x="5798" y="8724"/>
                    </a:lnTo>
                    <a:lnTo>
                      <a:pt x="6208" y="8588"/>
                    </a:lnTo>
                    <a:lnTo>
                      <a:pt x="6591" y="8396"/>
                    </a:lnTo>
                    <a:lnTo>
                      <a:pt x="6946" y="8177"/>
                    </a:lnTo>
                    <a:lnTo>
                      <a:pt x="7302" y="7904"/>
                    </a:lnTo>
                    <a:lnTo>
                      <a:pt x="7630" y="7630"/>
                    </a:lnTo>
                    <a:lnTo>
                      <a:pt x="7904" y="7302"/>
                    </a:lnTo>
                    <a:lnTo>
                      <a:pt x="8177" y="6974"/>
                    </a:lnTo>
                    <a:lnTo>
                      <a:pt x="8396" y="6591"/>
                    </a:lnTo>
                    <a:lnTo>
                      <a:pt x="8587" y="6208"/>
                    </a:lnTo>
                    <a:lnTo>
                      <a:pt x="8724" y="5798"/>
                    </a:lnTo>
                    <a:lnTo>
                      <a:pt x="8833" y="5361"/>
                    </a:lnTo>
                    <a:lnTo>
                      <a:pt x="8915" y="4923"/>
                    </a:lnTo>
                    <a:lnTo>
                      <a:pt x="8915" y="4458"/>
                    </a:lnTo>
                    <a:lnTo>
                      <a:pt x="8915" y="4021"/>
                    </a:lnTo>
                    <a:lnTo>
                      <a:pt x="8833" y="3556"/>
                    </a:lnTo>
                    <a:lnTo>
                      <a:pt x="8724" y="3146"/>
                    </a:lnTo>
                    <a:lnTo>
                      <a:pt x="8587" y="2735"/>
                    </a:lnTo>
                    <a:lnTo>
                      <a:pt x="8396" y="2325"/>
                    </a:lnTo>
                    <a:lnTo>
                      <a:pt x="8177" y="1970"/>
                    </a:lnTo>
                    <a:lnTo>
                      <a:pt x="7904" y="1614"/>
                    </a:lnTo>
                    <a:lnTo>
                      <a:pt x="7630" y="1313"/>
                    </a:lnTo>
                    <a:lnTo>
                      <a:pt x="7302" y="1012"/>
                    </a:lnTo>
                    <a:lnTo>
                      <a:pt x="6946" y="766"/>
                    </a:lnTo>
                    <a:lnTo>
                      <a:pt x="6591" y="548"/>
                    </a:lnTo>
                    <a:lnTo>
                      <a:pt x="6208" y="356"/>
                    </a:lnTo>
                    <a:lnTo>
                      <a:pt x="5798" y="192"/>
                    </a:lnTo>
                    <a:lnTo>
                      <a:pt x="5360" y="83"/>
                    </a:lnTo>
                    <a:lnTo>
                      <a:pt x="4923" y="28"/>
                    </a:lnTo>
                    <a:lnTo>
                      <a:pt x="4458" y="1"/>
                    </a:lnTo>
                    <a:close/>
                  </a:path>
                </a:pathLst>
              </a:custGeom>
              <a:solidFill>
                <a:srgbClr val="9DC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80;p23"/>
              <p:cNvSpPr/>
              <p:nvPr/>
            </p:nvSpPr>
            <p:spPr>
              <a:xfrm>
                <a:off x="741975" y="2308825"/>
                <a:ext cx="355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013" extrusionOk="0">
                    <a:moveTo>
                      <a:pt x="712" y="1"/>
                    </a:moveTo>
                    <a:lnTo>
                      <a:pt x="548" y="28"/>
                    </a:lnTo>
                    <a:lnTo>
                      <a:pt x="438" y="56"/>
                    </a:lnTo>
                    <a:lnTo>
                      <a:pt x="302" y="110"/>
                    </a:lnTo>
                    <a:lnTo>
                      <a:pt x="192" y="165"/>
                    </a:lnTo>
                    <a:lnTo>
                      <a:pt x="110" y="247"/>
                    </a:lnTo>
                    <a:lnTo>
                      <a:pt x="56" y="329"/>
                    </a:lnTo>
                    <a:lnTo>
                      <a:pt x="1" y="411"/>
                    </a:lnTo>
                    <a:lnTo>
                      <a:pt x="1" y="521"/>
                    </a:lnTo>
                    <a:lnTo>
                      <a:pt x="1" y="630"/>
                    </a:lnTo>
                    <a:lnTo>
                      <a:pt x="56" y="712"/>
                    </a:lnTo>
                    <a:lnTo>
                      <a:pt x="110" y="794"/>
                    </a:lnTo>
                    <a:lnTo>
                      <a:pt x="192" y="876"/>
                    </a:lnTo>
                    <a:lnTo>
                      <a:pt x="302" y="931"/>
                    </a:lnTo>
                    <a:lnTo>
                      <a:pt x="438" y="985"/>
                    </a:lnTo>
                    <a:lnTo>
                      <a:pt x="548" y="1013"/>
                    </a:lnTo>
                    <a:lnTo>
                      <a:pt x="849" y="1013"/>
                    </a:lnTo>
                    <a:lnTo>
                      <a:pt x="985" y="985"/>
                    </a:lnTo>
                    <a:lnTo>
                      <a:pt x="1095" y="931"/>
                    </a:lnTo>
                    <a:lnTo>
                      <a:pt x="1204" y="876"/>
                    </a:lnTo>
                    <a:lnTo>
                      <a:pt x="1286" y="794"/>
                    </a:lnTo>
                    <a:lnTo>
                      <a:pt x="1368" y="712"/>
                    </a:lnTo>
                    <a:lnTo>
                      <a:pt x="1396" y="630"/>
                    </a:lnTo>
                    <a:lnTo>
                      <a:pt x="1423" y="521"/>
                    </a:lnTo>
                    <a:lnTo>
                      <a:pt x="1396" y="411"/>
                    </a:lnTo>
                    <a:lnTo>
                      <a:pt x="1368" y="329"/>
                    </a:lnTo>
                    <a:lnTo>
                      <a:pt x="1286" y="247"/>
                    </a:lnTo>
                    <a:lnTo>
                      <a:pt x="1204" y="165"/>
                    </a:lnTo>
                    <a:lnTo>
                      <a:pt x="1095" y="110"/>
                    </a:lnTo>
                    <a:lnTo>
                      <a:pt x="985" y="56"/>
                    </a:lnTo>
                    <a:lnTo>
                      <a:pt x="849" y="28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81;p23"/>
              <p:cNvSpPr/>
              <p:nvPr/>
            </p:nvSpPr>
            <p:spPr>
              <a:xfrm>
                <a:off x="796000" y="2308825"/>
                <a:ext cx="355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013" extrusionOk="0">
                    <a:moveTo>
                      <a:pt x="711" y="1"/>
                    </a:moveTo>
                    <a:lnTo>
                      <a:pt x="575" y="28"/>
                    </a:lnTo>
                    <a:lnTo>
                      <a:pt x="438" y="56"/>
                    </a:lnTo>
                    <a:lnTo>
                      <a:pt x="301" y="110"/>
                    </a:lnTo>
                    <a:lnTo>
                      <a:pt x="219" y="165"/>
                    </a:lnTo>
                    <a:lnTo>
                      <a:pt x="110" y="247"/>
                    </a:lnTo>
                    <a:lnTo>
                      <a:pt x="55" y="329"/>
                    </a:lnTo>
                    <a:lnTo>
                      <a:pt x="0" y="411"/>
                    </a:lnTo>
                    <a:lnTo>
                      <a:pt x="0" y="521"/>
                    </a:lnTo>
                    <a:lnTo>
                      <a:pt x="0" y="630"/>
                    </a:lnTo>
                    <a:lnTo>
                      <a:pt x="55" y="712"/>
                    </a:lnTo>
                    <a:lnTo>
                      <a:pt x="110" y="794"/>
                    </a:lnTo>
                    <a:lnTo>
                      <a:pt x="219" y="876"/>
                    </a:lnTo>
                    <a:lnTo>
                      <a:pt x="301" y="931"/>
                    </a:lnTo>
                    <a:lnTo>
                      <a:pt x="438" y="985"/>
                    </a:lnTo>
                    <a:lnTo>
                      <a:pt x="575" y="1013"/>
                    </a:lnTo>
                    <a:lnTo>
                      <a:pt x="848" y="1013"/>
                    </a:lnTo>
                    <a:lnTo>
                      <a:pt x="985" y="985"/>
                    </a:lnTo>
                    <a:lnTo>
                      <a:pt x="1094" y="931"/>
                    </a:lnTo>
                    <a:lnTo>
                      <a:pt x="1204" y="876"/>
                    </a:lnTo>
                    <a:lnTo>
                      <a:pt x="1286" y="794"/>
                    </a:lnTo>
                    <a:lnTo>
                      <a:pt x="1368" y="712"/>
                    </a:lnTo>
                    <a:lnTo>
                      <a:pt x="1395" y="630"/>
                    </a:lnTo>
                    <a:lnTo>
                      <a:pt x="1422" y="521"/>
                    </a:lnTo>
                    <a:lnTo>
                      <a:pt x="1395" y="411"/>
                    </a:lnTo>
                    <a:lnTo>
                      <a:pt x="1368" y="329"/>
                    </a:lnTo>
                    <a:lnTo>
                      <a:pt x="1286" y="247"/>
                    </a:lnTo>
                    <a:lnTo>
                      <a:pt x="1204" y="165"/>
                    </a:lnTo>
                    <a:lnTo>
                      <a:pt x="1094" y="110"/>
                    </a:lnTo>
                    <a:lnTo>
                      <a:pt x="985" y="56"/>
                    </a:lnTo>
                    <a:lnTo>
                      <a:pt x="848" y="28"/>
                    </a:lnTo>
                    <a:lnTo>
                      <a:pt x="711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82;p23"/>
              <p:cNvSpPr/>
              <p:nvPr/>
            </p:nvSpPr>
            <p:spPr>
              <a:xfrm>
                <a:off x="850000" y="2308825"/>
                <a:ext cx="355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013" extrusionOk="0">
                    <a:moveTo>
                      <a:pt x="712" y="1"/>
                    </a:moveTo>
                    <a:lnTo>
                      <a:pt x="575" y="28"/>
                    </a:lnTo>
                    <a:lnTo>
                      <a:pt x="438" y="56"/>
                    </a:lnTo>
                    <a:lnTo>
                      <a:pt x="329" y="110"/>
                    </a:lnTo>
                    <a:lnTo>
                      <a:pt x="219" y="165"/>
                    </a:lnTo>
                    <a:lnTo>
                      <a:pt x="137" y="247"/>
                    </a:lnTo>
                    <a:lnTo>
                      <a:pt x="55" y="329"/>
                    </a:lnTo>
                    <a:lnTo>
                      <a:pt x="28" y="411"/>
                    </a:lnTo>
                    <a:lnTo>
                      <a:pt x="1" y="521"/>
                    </a:lnTo>
                    <a:lnTo>
                      <a:pt x="28" y="630"/>
                    </a:lnTo>
                    <a:lnTo>
                      <a:pt x="55" y="712"/>
                    </a:lnTo>
                    <a:lnTo>
                      <a:pt x="137" y="794"/>
                    </a:lnTo>
                    <a:lnTo>
                      <a:pt x="219" y="876"/>
                    </a:lnTo>
                    <a:lnTo>
                      <a:pt x="329" y="931"/>
                    </a:lnTo>
                    <a:lnTo>
                      <a:pt x="438" y="985"/>
                    </a:lnTo>
                    <a:lnTo>
                      <a:pt x="575" y="1013"/>
                    </a:lnTo>
                    <a:lnTo>
                      <a:pt x="848" y="1013"/>
                    </a:lnTo>
                    <a:lnTo>
                      <a:pt x="985" y="985"/>
                    </a:lnTo>
                    <a:lnTo>
                      <a:pt x="1122" y="931"/>
                    </a:lnTo>
                    <a:lnTo>
                      <a:pt x="1231" y="876"/>
                    </a:lnTo>
                    <a:lnTo>
                      <a:pt x="1313" y="794"/>
                    </a:lnTo>
                    <a:lnTo>
                      <a:pt x="1368" y="712"/>
                    </a:lnTo>
                    <a:lnTo>
                      <a:pt x="1423" y="630"/>
                    </a:lnTo>
                    <a:lnTo>
                      <a:pt x="1423" y="521"/>
                    </a:lnTo>
                    <a:lnTo>
                      <a:pt x="1423" y="411"/>
                    </a:lnTo>
                    <a:lnTo>
                      <a:pt x="1368" y="329"/>
                    </a:lnTo>
                    <a:lnTo>
                      <a:pt x="1313" y="247"/>
                    </a:lnTo>
                    <a:lnTo>
                      <a:pt x="1231" y="165"/>
                    </a:lnTo>
                    <a:lnTo>
                      <a:pt x="1122" y="110"/>
                    </a:lnTo>
                    <a:lnTo>
                      <a:pt x="985" y="56"/>
                    </a:lnTo>
                    <a:lnTo>
                      <a:pt x="848" y="28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83;p23"/>
              <p:cNvSpPr/>
              <p:nvPr/>
            </p:nvSpPr>
            <p:spPr>
              <a:xfrm>
                <a:off x="511575" y="1637475"/>
                <a:ext cx="417750" cy="2707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10830" extrusionOk="0">
                    <a:moveTo>
                      <a:pt x="10502" y="0"/>
                    </a:moveTo>
                    <a:lnTo>
                      <a:pt x="9846" y="27"/>
                    </a:lnTo>
                    <a:lnTo>
                      <a:pt x="9135" y="82"/>
                    </a:lnTo>
                    <a:lnTo>
                      <a:pt x="8779" y="137"/>
                    </a:lnTo>
                    <a:lnTo>
                      <a:pt x="8424" y="219"/>
                    </a:lnTo>
                    <a:lnTo>
                      <a:pt x="7959" y="356"/>
                    </a:lnTo>
                    <a:lnTo>
                      <a:pt x="7467" y="547"/>
                    </a:lnTo>
                    <a:lnTo>
                      <a:pt x="7029" y="738"/>
                    </a:lnTo>
                    <a:lnTo>
                      <a:pt x="6592" y="957"/>
                    </a:lnTo>
                    <a:lnTo>
                      <a:pt x="6209" y="1176"/>
                    </a:lnTo>
                    <a:lnTo>
                      <a:pt x="5853" y="1395"/>
                    </a:lnTo>
                    <a:lnTo>
                      <a:pt x="5142" y="1887"/>
                    </a:lnTo>
                    <a:lnTo>
                      <a:pt x="4486" y="2407"/>
                    </a:lnTo>
                    <a:lnTo>
                      <a:pt x="3911" y="2954"/>
                    </a:lnTo>
                    <a:lnTo>
                      <a:pt x="3392" y="3473"/>
                    </a:lnTo>
                    <a:lnTo>
                      <a:pt x="2954" y="3993"/>
                    </a:lnTo>
                    <a:lnTo>
                      <a:pt x="2626" y="4430"/>
                    </a:lnTo>
                    <a:lnTo>
                      <a:pt x="2517" y="4649"/>
                    </a:lnTo>
                    <a:lnTo>
                      <a:pt x="2435" y="4813"/>
                    </a:lnTo>
                    <a:lnTo>
                      <a:pt x="2189" y="4841"/>
                    </a:lnTo>
                    <a:lnTo>
                      <a:pt x="1860" y="4923"/>
                    </a:lnTo>
                    <a:lnTo>
                      <a:pt x="1505" y="5059"/>
                    </a:lnTo>
                    <a:lnTo>
                      <a:pt x="1314" y="5169"/>
                    </a:lnTo>
                    <a:lnTo>
                      <a:pt x="1122" y="5278"/>
                    </a:lnTo>
                    <a:lnTo>
                      <a:pt x="931" y="5415"/>
                    </a:lnTo>
                    <a:lnTo>
                      <a:pt x="739" y="5552"/>
                    </a:lnTo>
                    <a:lnTo>
                      <a:pt x="575" y="5716"/>
                    </a:lnTo>
                    <a:lnTo>
                      <a:pt x="411" y="5934"/>
                    </a:lnTo>
                    <a:lnTo>
                      <a:pt x="302" y="6153"/>
                    </a:lnTo>
                    <a:lnTo>
                      <a:pt x="165" y="6399"/>
                    </a:lnTo>
                    <a:lnTo>
                      <a:pt x="83" y="6645"/>
                    </a:lnTo>
                    <a:lnTo>
                      <a:pt x="28" y="6946"/>
                    </a:lnTo>
                    <a:lnTo>
                      <a:pt x="1" y="7274"/>
                    </a:lnTo>
                    <a:lnTo>
                      <a:pt x="1" y="7575"/>
                    </a:lnTo>
                    <a:lnTo>
                      <a:pt x="28" y="8177"/>
                    </a:lnTo>
                    <a:lnTo>
                      <a:pt x="28" y="8232"/>
                    </a:lnTo>
                    <a:lnTo>
                      <a:pt x="28" y="8259"/>
                    </a:lnTo>
                    <a:lnTo>
                      <a:pt x="83" y="8642"/>
                    </a:lnTo>
                    <a:lnTo>
                      <a:pt x="110" y="8806"/>
                    </a:lnTo>
                    <a:lnTo>
                      <a:pt x="110" y="8888"/>
                    </a:lnTo>
                    <a:lnTo>
                      <a:pt x="110" y="8915"/>
                    </a:lnTo>
                    <a:lnTo>
                      <a:pt x="138" y="8970"/>
                    </a:lnTo>
                    <a:lnTo>
                      <a:pt x="138" y="8997"/>
                    </a:lnTo>
                    <a:lnTo>
                      <a:pt x="165" y="9107"/>
                    </a:lnTo>
                    <a:lnTo>
                      <a:pt x="165" y="9189"/>
                    </a:lnTo>
                    <a:lnTo>
                      <a:pt x="192" y="9271"/>
                    </a:lnTo>
                    <a:lnTo>
                      <a:pt x="220" y="9380"/>
                    </a:lnTo>
                    <a:lnTo>
                      <a:pt x="247" y="9462"/>
                    </a:lnTo>
                    <a:lnTo>
                      <a:pt x="247" y="9517"/>
                    </a:lnTo>
                    <a:lnTo>
                      <a:pt x="274" y="9599"/>
                    </a:lnTo>
                    <a:lnTo>
                      <a:pt x="302" y="9654"/>
                    </a:lnTo>
                    <a:lnTo>
                      <a:pt x="329" y="9708"/>
                    </a:lnTo>
                    <a:lnTo>
                      <a:pt x="329" y="9763"/>
                    </a:lnTo>
                    <a:lnTo>
                      <a:pt x="356" y="9790"/>
                    </a:lnTo>
                    <a:lnTo>
                      <a:pt x="356" y="9845"/>
                    </a:lnTo>
                    <a:lnTo>
                      <a:pt x="384" y="9845"/>
                    </a:lnTo>
                    <a:lnTo>
                      <a:pt x="384" y="9900"/>
                    </a:lnTo>
                    <a:lnTo>
                      <a:pt x="548" y="10009"/>
                    </a:lnTo>
                    <a:lnTo>
                      <a:pt x="712" y="10091"/>
                    </a:lnTo>
                    <a:lnTo>
                      <a:pt x="958" y="10119"/>
                    </a:lnTo>
                    <a:lnTo>
                      <a:pt x="1122" y="10119"/>
                    </a:lnTo>
                    <a:lnTo>
                      <a:pt x="1341" y="10091"/>
                    </a:lnTo>
                    <a:lnTo>
                      <a:pt x="1314" y="9982"/>
                    </a:lnTo>
                    <a:lnTo>
                      <a:pt x="1778" y="9954"/>
                    </a:lnTo>
                    <a:lnTo>
                      <a:pt x="1888" y="10119"/>
                    </a:lnTo>
                    <a:lnTo>
                      <a:pt x="1997" y="10310"/>
                    </a:lnTo>
                    <a:lnTo>
                      <a:pt x="2134" y="10447"/>
                    </a:lnTo>
                    <a:lnTo>
                      <a:pt x="2298" y="10583"/>
                    </a:lnTo>
                    <a:lnTo>
                      <a:pt x="2489" y="10693"/>
                    </a:lnTo>
                    <a:lnTo>
                      <a:pt x="2681" y="10747"/>
                    </a:lnTo>
                    <a:lnTo>
                      <a:pt x="2900" y="10802"/>
                    </a:lnTo>
                    <a:lnTo>
                      <a:pt x="3118" y="10830"/>
                    </a:lnTo>
                    <a:lnTo>
                      <a:pt x="3365" y="10802"/>
                    </a:lnTo>
                    <a:lnTo>
                      <a:pt x="3583" y="10747"/>
                    </a:lnTo>
                    <a:lnTo>
                      <a:pt x="3802" y="10665"/>
                    </a:lnTo>
                    <a:lnTo>
                      <a:pt x="3994" y="10529"/>
                    </a:lnTo>
                    <a:lnTo>
                      <a:pt x="4158" y="10365"/>
                    </a:lnTo>
                    <a:lnTo>
                      <a:pt x="4322" y="10201"/>
                    </a:lnTo>
                    <a:lnTo>
                      <a:pt x="4431" y="10009"/>
                    </a:lnTo>
                    <a:lnTo>
                      <a:pt x="4513" y="9790"/>
                    </a:lnTo>
                    <a:lnTo>
                      <a:pt x="4951" y="9763"/>
                    </a:lnTo>
                    <a:lnTo>
                      <a:pt x="4951" y="9763"/>
                    </a:lnTo>
                    <a:lnTo>
                      <a:pt x="4923" y="9927"/>
                    </a:lnTo>
                    <a:lnTo>
                      <a:pt x="8643" y="9818"/>
                    </a:lnTo>
                    <a:lnTo>
                      <a:pt x="10557" y="9763"/>
                    </a:lnTo>
                    <a:lnTo>
                      <a:pt x="12334" y="9736"/>
                    </a:lnTo>
                    <a:lnTo>
                      <a:pt x="12334" y="9626"/>
                    </a:lnTo>
                    <a:lnTo>
                      <a:pt x="12745" y="9599"/>
                    </a:lnTo>
                    <a:lnTo>
                      <a:pt x="12827" y="9872"/>
                    </a:lnTo>
                    <a:lnTo>
                      <a:pt x="12936" y="10091"/>
                    </a:lnTo>
                    <a:lnTo>
                      <a:pt x="13073" y="10310"/>
                    </a:lnTo>
                    <a:lnTo>
                      <a:pt x="13237" y="10474"/>
                    </a:lnTo>
                    <a:lnTo>
                      <a:pt x="13456" y="10611"/>
                    </a:lnTo>
                    <a:lnTo>
                      <a:pt x="13674" y="10720"/>
                    </a:lnTo>
                    <a:lnTo>
                      <a:pt x="13921" y="10802"/>
                    </a:lnTo>
                    <a:lnTo>
                      <a:pt x="14194" y="10830"/>
                    </a:lnTo>
                    <a:lnTo>
                      <a:pt x="14467" y="10802"/>
                    </a:lnTo>
                    <a:lnTo>
                      <a:pt x="14741" y="10720"/>
                    </a:lnTo>
                    <a:lnTo>
                      <a:pt x="14987" y="10583"/>
                    </a:lnTo>
                    <a:lnTo>
                      <a:pt x="15206" y="10392"/>
                    </a:lnTo>
                    <a:lnTo>
                      <a:pt x="15397" y="10173"/>
                    </a:lnTo>
                    <a:lnTo>
                      <a:pt x="15534" y="9927"/>
                    </a:lnTo>
                    <a:lnTo>
                      <a:pt x="15616" y="9681"/>
                    </a:lnTo>
                    <a:lnTo>
                      <a:pt x="15643" y="9380"/>
                    </a:lnTo>
                    <a:lnTo>
                      <a:pt x="15616" y="9161"/>
                    </a:lnTo>
                    <a:lnTo>
                      <a:pt x="15589" y="8970"/>
                    </a:lnTo>
                    <a:lnTo>
                      <a:pt x="15780" y="8833"/>
                    </a:lnTo>
                    <a:lnTo>
                      <a:pt x="15944" y="8696"/>
                    </a:lnTo>
                    <a:lnTo>
                      <a:pt x="16026" y="8915"/>
                    </a:lnTo>
                    <a:lnTo>
                      <a:pt x="16163" y="8669"/>
                    </a:lnTo>
                    <a:lnTo>
                      <a:pt x="16272" y="8478"/>
                    </a:lnTo>
                    <a:lnTo>
                      <a:pt x="16300" y="8423"/>
                    </a:lnTo>
                    <a:lnTo>
                      <a:pt x="16436" y="8095"/>
                    </a:lnTo>
                    <a:lnTo>
                      <a:pt x="16546" y="7739"/>
                    </a:lnTo>
                    <a:lnTo>
                      <a:pt x="16628" y="7356"/>
                    </a:lnTo>
                    <a:lnTo>
                      <a:pt x="16683" y="6974"/>
                    </a:lnTo>
                    <a:lnTo>
                      <a:pt x="16710" y="6755"/>
                    </a:lnTo>
                    <a:lnTo>
                      <a:pt x="16710" y="6481"/>
                    </a:lnTo>
                    <a:lnTo>
                      <a:pt x="16683" y="6317"/>
                    </a:lnTo>
                    <a:lnTo>
                      <a:pt x="16628" y="6153"/>
                    </a:lnTo>
                    <a:lnTo>
                      <a:pt x="16546" y="6044"/>
                    </a:lnTo>
                    <a:lnTo>
                      <a:pt x="16436" y="5962"/>
                    </a:lnTo>
                    <a:lnTo>
                      <a:pt x="16245" y="5880"/>
                    </a:lnTo>
                    <a:lnTo>
                      <a:pt x="16081" y="5825"/>
                    </a:lnTo>
                    <a:lnTo>
                      <a:pt x="15917" y="5798"/>
                    </a:lnTo>
                    <a:lnTo>
                      <a:pt x="15944" y="5552"/>
                    </a:lnTo>
                    <a:lnTo>
                      <a:pt x="16026" y="4895"/>
                    </a:lnTo>
                    <a:lnTo>
                      <a:pt x="16026" y="4485"/>
                    </a:lnTo>
                    <a:lnTo>
                      <a:pt x="16054" y="3993"/>
                    </a:lnTo>
                    <a:lnTo>
                      <a:pt x="16026" y="3473"/>
                    </a:lnTo>
                    <a:lnTo>
                      <a:pt x="15944" y="2954"/>
                    </a:lnTo>
                    <a:lnTo>
                      <a:pt x="15944" y="2899"/>
                    </a:lnTo>
                    <a:lnTo>
                      <a:pt x="15917" y="2735"/>
                    </a:lnTo>
                    <a:lnTo>
                      <a:pt x="15890" y="2680"/>
                    </a:lnTo>
                    <a:lnTo>
                      <a:pt x="15862" y="2543"/>
                    </a:lnTo>
                    <a:lnTo>
                      <a:pt x="15862" y="2461"/>
                    </a:lnTo>
                    <a:lnTo>
                      <a:pt x="15807" y="2352"/>
                    </a:lnTo>
                    <a:lnTo>
                      <a:pt x="15780" y="2270"/>
                    </a:lnTo>
                    <a:lnTo>
                      <a:pt x="15753" y="2133"/>
                    </a:lnTo>
                    <a:lnTo>
                      <a:pt x="15725" y="2051"/>
                    </a:lnTo>
                    <a:lnTo>
                      <a:pt x="15671" y="1942"/>
                    </a:lnTo>
                    <a:lnTo>
                      <a:pt x="15643" y="1860"/>
                    </a:lnTo>
                    <a:lnTo>
                      <a:pt x="15589" y="1750"/>
                    </a:lnTo>
                    <a:lnTo>
                      <a:pt x="15561" y="1668"/>
                    </a:lnTo>
                    <a:lnTo>
                      <a:pt x="15507" y="1586"/>
                    </a:lnTo>
                    <a:lnTo>
                      <a:pt x="15479" y="1504"/>
                    </a:lnTo>
                    <a:lnTo>
                      <a:pt x="15397" y="1395"/>
                    </a:lnTo>
                    <a:lnTo>
                      <a:pt x="15370" y="1340"/>
                    </a:lnTo>
                    <a:lnTo>
                      <a:pt x="15288" y="1231"/>
                    </a:lnTo>
                    <a:lnTo>
                      <a:pt x="15233" y="1176"/>
                    </a:lnTo>
                    <a:lnTo>
                      <a:pt x="15124" y="1039"/>
                    </a:lnTo>
                    <a:lnTo>
                      <a:pt x="15096" y="1039"/>
                    </a:lnTo>
                    <a:lnTo>
                      <a:pt x="15288" y="903"/>
                    </a:lnTo>
                    <a:lnTo>
                      <a:pt x="15425" y="766"/>
                    </a:lnTo>
                    <a:lnTo>
                      <a:pt x="15507" y="602"/>
                    </a:lnTo>
                    <a:lnTo>
                      <a:pt x="15589" y="410"/>
                    </a:lnTo>
                    <a:lnTo>
                      <a:pt x="15589" y="246"/>
                    </a:lnTo>
                    <a:lnTo>
                      <a:pt x="15561" y="109"/>
                    </a:lnTo>
                    <a:lnTo>
                      <a:pt x="15507" y="55"/>
                    </a:lnTo>
                    <a:lnTo>
                      <a:pt x="15452" y="27"/>
                    </a:lnTo>
                    <a:lnTo>
                      <a:pt x="15397" y="0"/>
                    </a:lnTo>
                    <a:lnTo>
                      <a:pt x="15288" y="0"/>
                    </a:lnTo>
                    <a:lnTo>
                      <a:pt x="15096" y="27"/>
                    </a:lnTo>
                    <a:lnTo>
                      <a:pt x="14905" y="82"/>
                    </a:lnTo>
                    <a:lnTo>
                      <a:pt x="14467" y="246"/>
                    </a:lnTo>
                    <a:lnTo>
                      <a:pt x="14139" y="356"/>
                    </a:lnTo>
                    <a:lnTo>
                      <a:pt x="13784" y="410"/>
                    </a:lnTo>
                    <a:lnTo>
                      <a:pt x="13428" y="383"/>
                    </a:lnTo>
                    <a:lnTo>
                      <a:pt x="13100" y="328"/>
                    </a:lnTo>
                    <a:lnTo>
                      <a:pt x="12717" y="246"/>
                    </a:lnTo>
                    <a:lnTo>
                      <a:pt x="12252" y="164"/>
                    </a:lnTo>
                    <a:lnTo>
                      <a:pt x="11733" y="82"/>
                    </a:lnTo>
                    <a:lnTo>
                      <a:pt x="11158" y="27"/>
                    </a:lnTo>
                    <a:lnTo>
                      <a:pt x="10502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84;p23"/>
              <p:cNvSpPr/>
              <p:nvPr/>
            </p:nvSpPr>
            <p:spPr>
              <a:xfrm>
                <a:off x="466450" y="1982725"/>
                <a:ext cx="5080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67" extrusionOk="0">
                    <a:moveTo>
                      <a:pt x="1" y="0"/>
                    </a:moveTo>
                    <a:lnTo>
                      <a:pt x="1" y="1067"/>
                    </a:lnTo>
                    <a:lnTo>
                      <a:pt x="20320" y="1067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85;p23"/>
              <p:cNvSpPr/>
              <p:nvPr/>
            </p:nvSpPr>
            <p:spPr>
              <a:xfrm>
                <a:off x="466450" y="2047000"/>
                <a:ext cx="1566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067" extrusionOk="0">
                    <a:moveTo>
                      <a:pt x="1" y="0"/>
                    </a:moveTo>
                    <a:lnTo>
                      <a:pt x="1" y="1067"/>
                    </a:lnTo>
                    <a:lnTo>
                      <a:pt x="6263" y="1067"/>
                    </a:lnTo>
                    <a:lnTo>
                      <a:pt x="6263" y="0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86;p23"/>
              <p:cNvSpPr/>
              <p:nvPr/>
            </p:nvSpPr>
            <p:spPr>
              <a:xfrm>
                <a:off x="466450" y="2107825"/>
                <a:ext cx="2543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1068" extrusionOk="0">
                    <a:moveTo>
                      <a:pt x="1" y="1"/>
                    </a:moveTo>
                    <a:lnTo>
                      <a:pt x="1" y="1067"/>
                    </a:lnTo>
                    <a:lnTo>
                      <a:pt x="10174" y="1067"/>
                    </a:lnTo>
                    <a:lnTo>
                      <a:pt x="1017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87;p23"/>
              <p:cNvSpPr/>
              <p:nvPr/>
            </p:nvSpPr>
            <p:spPr>
              <a:xfrm>
                <a:off x="466450" y="2176875"/>
                <a:ext cx="2543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1041" extrusionOk="0">
                    <a:moveTo>
                      <a:pt x="1" y="1"/>
                    </a:moveTo>
                    <a:lnTo>
                      <a:pt x="1" y="1040"/>
                    </a:lnTo>
                    <a:lnTo>
                      <a:pt x="10174" y="1040"/>
                    </a:lnTo>
                    <a:lnTo>
                      <a:pt x="10174" y="1"/>
                    </a:lnTo>
                    <a:close/>
                  </a:path>
                </a:pathLst>
              </a:custGeom>
              <a:solidFill>
                <a:srgbClr val="E5E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" name="Google Shape;988;p23"/>
            <p:cNvCxnSpPr/>
            <p:nvPr/>
          </p:nvCxnSpPr>
          <p:spPr>
            <a:xfrm>
              <a:off x="3425825" y="3870325"/>
              <a:ext cx="526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02" y="54237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720000" y="3962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Други документи </a:t>
            </a:r>
            <a:endParaRPr b="1" dirty="0"/>
          </a:p>
        </p:txBody>
      </p:sp>
      <p:sp>
        <p:nvSpPr>
          <p:cNvPr id="317" name="Google Shape;317;p42"/>
          <p:cNvSpPr txBox="1"/>
          <p:nvPr/>
        </p:nvSpPr>
        <p:spPr>
          <a:xfrm flipH="1">
            <a:off x="720012" y="1948711"/>
            <a:ext cx="2256944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Заповед за оправомощаване на лицето, което подписва с КЕП от името на кандидата (ако е приложимо)</a:t>
            </a:r>
            <a:endParaRPr sz="1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 flipH="1">
            <a:off x="3361025" y="1948711"/>
            <a:ext cx="19537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Формуляр за финансова идентификация – подписан и датиран</a:t>
            </a:r>
            <a:endParaRPr sz="1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42"/>
          <p:cNvSpPr txBox="1"/>
          <p:nvPr/>
        </p:nvSpPr>
        <p:spPr>
          <a:xfrm flipH="1">
            <a:off x="2040518" y="3752000"/>
            <a:ext cx="2325225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Заповед </a:t>
            </a:r>
            <a:r>
              <a:rPr lang="ru-RU" sz="12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за 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упълномощаване </a:t>
            </a:r>
          </a:p>
          <a:p>
            <a:pPr lvl="0"/>
            <a:r>
              <a:rPr lang="ru-RU" sz="12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на </a:t>
            </a:r>
            <a:r>
              <a:rPr lang="ru-RU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лице за полагане </a:t>
            </a:r>
            <a:endParaRPr lang="ru-RU" sz="1200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на </a:t>
            </a:r>
            <a:r>
              <a:rPr lang="ru-RU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втори подпис в договора</a:t>
            </a:r>
            <a:endParaRPr sz="1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 flipH="1">
            <a:off x="4681529" y="3752000"/>
            <a:ext cx="1930395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Декларация </a:t>
            </a:r>
            <a:endParaRPr lang="bg-BG" sz="1200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/>
            <a:r>
              <a:rPr lang="bg-BG" sz="12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за </a:t>
            </a:r>
            <a:r>
              <a:rPr lang="bg-BG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нередности</a:t>
            </a:r>
            <a:endParaRPr sz="1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720000" y="1353065"/>
            <a:ext cx="18123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chemeClr val="accent1"/>
                </a:solidFill>
                <a:latin typeface="Chivo SemiBold"/>
                <a:ea typeface="Chivo SemiBold"/>
                <a:cs typeface="Chivo SemiBold"/>
                <a:sym typeface="Chivo SemiBold"/>
              </a:rPr>
              <a:t>1</a:t>
            </a:r>
            <a:endParaRPr sz="3000" b="1" dirty="0">
              <a:solidFill>
                <a:schemeClr val="accent1"/>
              </a:solidFill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3361025" y="1353065"/>
            <a:ext cx="18123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chemeClr val="accent2"/>
                </a:solidFill>
                <a:latin typeface="Chivo SemiBold"/>
                <a:ea typeface="Chivo SemiBold"/>
                <a:cs typeface="Chivo SemiBold"/>
                <a:sym typeface="Chivo SemiBold"/>
              </a:rPr>
              <a:t>2</a:t>
            </a:r>
            <a:endParaRPr sz="3000" b="1" dirty="0">
              <a:solidFill>
                <a:schemeClr val="accent2"/>
              </a:solidFill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2040513" y="3156354"/>
            <a:ext cx="18123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b="1" dirty="0" smtClean="0">
                <a:solidFill>
                  <a:schemeClr val="accent3"/>
                </a:solidFill>
                <a:latin typeface="Chivo SemiBold"/>
                <a:ea typeface="Chivo SemiBold"/>
                <a:cs typeface="Chivo SemiBold"/>
                <a:sym typeface="Chivo SemiBold"/>
              </a:rPr>
              <a:t>3</a:t>
            </a:r>
            <a:endParaRPr sz="3000" b="1" dirty="0">
              <a:solidFill>
                <a:schemeClr val="accent3"/>
              </a:solidFill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4681538" y="3156354"/>
            <a:ext cx="18123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b="1" dirty="0" smtClean="0">
                <a:solidFill>
                  <a:schemeClr val="accent3">
                    <a:lumMod val="75000"/>
                  </a:schemeClr>
                </a:solidFill>
                <a:latin typeface="Chivo SemiBold"/>
                <a:ea typeface="Chivo SemiBold"/>
                <a:cs typeface="Chivo SemiBold"/>
                <a:sym typeface="Chivo SemiBold"/>
              </a:rPr>
              <a:t>4</a:t>
            </a:r>
            <a:endParaRPr sz="3000" b="1" dirty="0">
              <a:solidFill>
                <a:schemeClr val="accent3">
                  <a:lumMod val="75000"/>
                </a:schemeClr>
              </a:solidFill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cxnSp>
        <p:nvCxnSpPr>
          <p:cNvPr id="327" name="Google Shape;327;p42"/>
          <p:cNvCxnSpPr/>
          <p:nvPr/>
        </p:nvCxnSpPr>
        <p:spPr>
          <a:xfrm>
            <a:off x="-767775" y="1920220"/>
            <a:ext cx="7379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-767775" y="3721795"/>
            <a:ext cx="608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subTitle" idx="4"/>
          </p:nvPr>
        </p:nvSpPr>
        <p:spPr>
          <a:xfrm>
            <a:off x="3437931" y="2075275"/>
            <a:ext cx="2866615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bg-BG" sz="1600" b="1" dirty="0"/>
              <a:t>Очаквани резултати</a:t>
            </a:r>
            <a:endParaRPr sz="1600" b="1" dirty="0"/>
          </a:p>
        </p:txBody>
      </p:sp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/>
              <a:t>Кандидати и резултати</a:t>
            </a:r>
            <a:endParaRPr b="1"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subTitle" idx="1"/>
          </p:nvPr>
        </p:nvSpPr>
        <p:spPr>
          <a:xfrm>
            <a:off x="3437930" y="2574149"/>
            <a:ext cx="2866616" cy="1495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500 социални услуги, делегирана от държавата дейност, с повишена енергийна ефективност</a:t>
            </a:r>
          </a:p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Закупуване на 250 електрически лекотоварни превозни средства, снабдени със зарядна станция с капацитет минимум 22 kW </a:t>
            </a:r>
            <a:endParaRPr dirty="0"/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2"/>
          </p:nvPr>
        </p:nvSpPr>
        <p:spPr>
          <a:xfrm>
            <a:off x="713225" y="2574148"/>
            <a:ext cx="2249981" cy="877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Общини с функциониращи социални услуги, делегирана от държавата дейност</a:t>
            </a:r>
            <a:endParaRPr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3"/>
          </p:nvPr>
        </p:nvSpPr>
        <p:spPr>
          <a:xfrm>
            <a:off x="713225" y="2075275"/>
            <a:ext cx="23517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bg-BG" sz="1600" b="1" dirty="0"/>
              <a:t>Кандидати</a:t>
            </a:r>
            <a:endParaRPr sz="1600" b="1" dirty="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395" y="2519877"/>
            <a:ext cx="1426904" cy="31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  <p:grpSp>
        <p:nvGrpSpPr>
          <p:cNvPr id="16" name="Google Shape;8919;p62"/>
          <p:cNvGrpSpPr/>
          <p:nvPr/>
        </p:nvGrpSpPr>
        <p:grpSpPr>
          <a:xfrm>
            <a:off x="800657" y="1518175"/>
            <a:ext cx="305771" cy="350401"/>
            <a:chOff x="2890050" y="2318350"/>
            <a:chExt cx="259150" cy="296975"/>
          </a:xfrm>
          <a:solidFill>
            <a:schemeClr val="accent2"/>
          </a:solidFill>
        </p:grpSpPr>
        <p:sp>
          <p:nvSpPr>
            <p:cNvPr id="17" name="Google Shape;8920;p62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21;p62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9581;p64"/>
          <p:cNvSpPr/>
          <p:nvPr/>
        </p:nvSpPr>
        <p:spPr>
          <a:xfrm>
            <a:off x="3437930" y="1518175"/>
            <a:ext cx="360079" cy="336595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0" y="290546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/>
              <a:t>Срокове</a:t>
            </a:r>
            <a:endParaRPr b="1" dirty="0"/>
          </a:p>
        </p:txBody>
      </p:sp>
      <p:grpSp>
        <p:nvGrpSpPr>
          <p:cNvPr id="19" name="Google Shape;418;p17"/>
          <p:cNvGrpSpPr/>
          <p:nvPr/>
        </p:nvGrpSpPr>
        <p:grpSpPr>
          <a:xfrm>
            <a:off x="2138039" y="1608141"/>
            <a:ext cx="1735800" cy="2895107"/>
            <a:chOff x="2660553" y="1601266"/>
            <a:chExt cx="1735800" cy="2895107"/>
          </a:xfrm>
        </p:grpSpPr>
        <p:sp>
          <p:nvSpPr>
            <p:cNvPr id="20" name="Google Shape;419;p17"/>
            <p:cNvSpPr txBox="1"/>
            <p:nvPr/>
          </p:nvSpPr>
          <p:spPr>
            <a:xfrm>
              <a:off x="2702853" y="3698928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17 юли 2025 г.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420;p17"/>
            <p:cNvSpPr txBox="1"/>
            <p:nvPr/>
          </p:nvSpPr>
          <p:spPr>
            <a:xfrm flipH="1">
              <a:off x="2660553" y="4040528"/>
              <a:ext cx="1735800" cy="455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Краен срок за писмени </a:t>
              </a:r>
              <a:r>
                <a:rPr lang="bg-BG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разяснения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421;p17"/>
            <p:cNvSpPr txBox="1"/>
            <p:nvPr/>
          </p:nvSpPr>
          <p:spPr>
            <a:xfrm>
              <a:off x="3127503" y="1601266"/>
              <a:ext cx="801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24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22;p17"/>
            <p:cNvSpPr/>
            <p:nvPr/>
          </p:nvSpPr>
          <p:spPr>
            <a:xfrm>
              <a:off x="2934153" y="2259908"/>
              <a:ext cx="1188600" cy="1188600"/>
            </a:xfrm>
            <a:prstGeom prst="ellipse">
              <a:avLst/>
            </a:prstGeom>
            <a:noFill/>
            <a:ln w="152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23;p17"/>
            <p:cNvSpPr/>
            <p:nvPr/>
          </p:nvSpPr>
          <p:spPr>
            <a:xfrm>
              <a:off x="2934153" y="2259908"/>
              <a:ext cx="1188600" cy="1188600"/>
            </a:xfrm>
            <a:prstGeom prst="arc">
              <a:avLst>
                <a:gd name="adj1" fmla="val 16200000"/>
                <a:gd name="adj2" fmla="val 20899978"/>
              </a:avLst>
            </a:prstGeom>
            <a:noFill/>
            <a:ln w="152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436;p17"/>
          <p:cNvGrpSpPr/>
          <p:nvPr/>
        </p:nvGrpSpPr>
        <p:grpSpPr>
          <a:xfrm>
            <a:off x="95488" y="1608141"/>
            <a:ext cx="1735800" cy="3053236"/>
            <a:chOff x="618002" y="1601266"/>
            <a:chExt cx="1735800" cy="3053236"/>
          </a:xfrm>
        </p:grpSpPr>
        <p:sp>
          <p:nvSpPr>
            <p:cNvPr id="38" name="Google Shape;437;p17"/>
            <p:cNvSpPr txBox="1"/>
            <p:nvPr/>
          </p:nvSpPr>
          <p:spPr>
            <a:xfrm>
              <a:off x="660302" y="3698928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 юли 2025 г. 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" name="Google Shape;438;p17"/>
            <p:cNvSpPr txBox="1"/>
            <p:nvPr/>
          </p:nvSpPr>
          <p:spPr>
            <a:xfrm flipH="1">
              <a:off x="618002" y="4040528"/>
              <a:ext cx="1735800" cy="6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Краен срок за допълнителни разяснения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39;p17"/>
            <p:cNvSpPr txBox="1"/>
            <p:nvPr/>
          </p:nvSpPr>
          <p:spPr>
            <a:xfrm>
              <a:off x="1084952" y="1601266"/>
              <a:ext cx="801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4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" name="Google Shape;440;p17"/>
            <p:cNvSpPr/>
            <p:nvPr/>
          </p:nvSpPr>
          <p:spPr>
            <a:xfrm>
              <a:off x="891602" y="2259908"/>
              <a:ext cx="1188600" cy="1188600"/>
            </a:xfrm>
            <a:prstGeom prst="ellipse">
              <a:avLst/>
            </a:prstGeom>
            <a:noFill/>
            <a:ln w="152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41;p17"/>
            <p:cNvSpPr/>
            <p:nvPr/>
          </p:nvSpPr>
          <p:spPr>
            <a:xfrm>
              <a:off x="891602" y="2259908"/>
              <a:ext cx="1188600" cy="1188600"/>
            </a:xfrm>
            <a:prstGeom prst="arc">
              <a:avLst>
                <a:gd name="adj1" fmla="val 16200000"/>
                <a:gd name="adj2" fmla="val 18575202"/>
              </a:avLst>
            </a:prstGeom>
            <a:noFill/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3;p17"/>
            <p:cNvSpPr/>
            <p:nvPr/>
          </p:nvSpPr>
          <p:spPr>
            <a:xfrm>
              <a:off x="1206018" y="2486847"/>
              <a:ext cx="559767" cy="464771"/>
            </a:xfrm>
            <a:custGeom>
              <a:avLst/>
              <a:gdLst/>
              <a:ahLst/>
              <a:cxnLst/>
              <a:rect l="l" t="t" r="r" b="b"/>
              <a:pathLst>
                <a:path w="90285" h="74963" extrusionOk="0">
                  <a:moveTo>
                    <a:pt x="45682" y="0"/>
                  </a:moveTo>
                  <a:lnTo>
                    <a:pt x="45568" y="28"/>
                  </a:lnTo>
                  <a:lnTo>
                    <a:pt x="45455" y="85"/>
                  </a:lnTo>
                  <a:lnTo>
                    <a:pt x="45370" y="142"/>
                  </a:lnTo>
                  <a:lnTo>
                    <a:pt x="45143" y="340"/>
                  </a:lnTo>
                  <a:lnTo>
                    <a:pt x="44916" y="624"/>
                  </a:lnTo>
                  <a:lnTo>
                    <a:pt x="44717" y="965"/>
                  </a:lnTo>
                  <a:lnTo>
                    <a:pt x="44518" y="1362"/>
                  </a:lnTo>
                  <a:lnTo>
                    <a:pt x="44291" y="1844"/>
                  </a:lnTo>
                  <a:lnTo>
                    <a:pt x="44093" y="2412"/>
                  </a:lnTo>
                  <a:lnTo>
                    <a:pt x="43923" y="3008"/>
                  </a:lnTo>
                  <a:lnTo>
                    <a:pt x="43724" y="3689"/>
                  </a:lnTo>
                  <a:lnTo>
                    <a:pt x="43554" y="4426"/>
                  </a:lnTo>
                  <a:lnTo>
                    <a:pt x="43355" y="5221"/>
                  </a:lnTo>
                  <a:lnTo>
                    <a:pt x="43015" y="7008"/>
                  </a:lnTo>
                  <a:lnTo>
                    <a:pt x="42731" y="8966"/>
                  </a:lnTo>
                  <a:lnTo>
                    <a:pt x="42447" y="11151"/>
                  </a:lnTo>
                  <a:lnTo>
                    <a:pt x="42192" y="13506"/>
                  </a:lnTo>
                  <a:lnTo>
                    <a:pt x="41965" y="16059"/>
                  </a:lnTo>
                  <a:lnTo>
                    <a:pt x="41795" y="18726"/>
                  </a:lnTo>
                  <a:lnTo>
                    <a:pt x="41624" y="21564"/>
                  </a:lnTo>
                  <a:lnTo>
                    <a:pt x="41539" y="24486"/>
                  </a:lnTo>
                  <a:lnTo>
                    <a:pt x="41454" y="27551"/>
                  </a:lnTo>
                  <a:lnTo>
                    <a:pt x="41454" y="30672"/>
                  </a:lnTo>
                  <a:lnTo>
                    <a:pt x="41454" y="32573"/>
                  </a:lnTo>
                  <a:lnTo>
                    <a:pt x="41483" y="34360"/>
                  </a:lnTo>
                  <a:lnTo>
                    <a:pt x="41511" y="36006"/>
                  </a:lnTo>
                  <a:lnTo>
                    <a:pt x="41568" y="37510"/>
                  </a:lnTo>
                  <a:lnTo>
                    <a:pt x="41653" y="38928"/>
                  </a:lnTo>
                  <a:lnTo>
                    <a:pt x="41738" y="40205"/>
                  </a:lnTo>
                  <a:lnTo>
                    <a:pt x="41851" y="41397"/>
                  </a:lnTo>
                  <a:lnTo>
                    <a:pt x="41965" y="42447"/>
                  </a:lnTo>
                  <a:lnTo>
                    <a:pt x="42078" y="43440"/>
                  </a:lnTo>
                  <a:lnTo>
                    <a:pt x="42249" y="44319"/>
                  </a:lnTo>
                  <a:lnTo>
                    <a:pt x="42390" y="45114"/>
                  </a:lnTo>
                  <a:lnTo>
                    <a:pt x="42561" y="45795"/>
                  </a:lnTo>
                  <a:lnTo>
                    <a:pt x="42731" y="46419"/>
                  </a:lnTo>
                  <a:lnTo>
                    <a:pt x="42930" y="46958"/>
                  </a:lnTo>
                  <a:lnTo>
                    <a:pt x="43128" y="47440"/>
                  </a:lnTo>
                  <a:lnTo>
                    <a:pt x="43355" y="47866"/>
                  </a:lnTo>
                  <a:lnTo>
                    <a:pt x="42986" y="48036"/>
                  </a:lnTo>
                  <a:lnTo>
                    <a:pt x="42646" y="48235"/>
                  </a:lnTo>
                  <a:lnTo>
                    <a:pt x="42305" y="48490"/>
                  </a:lnTo>
                  <a:lnTo>
                    <a:pt x="41993" y="48746"/>
                  </a:lnTo>
                  <a:lnTo>
                    <a:pt x="41738" y="49058"/>
                  </a:lnTo>
                  <a:lnTo>
                    <a:pt x="41483" y="49370"/>
                  </a:lnTo>
                  <a:lnTo>
                    <a:pt x="41256" y="49710"/>
                  </a:lnTo>
                  <a:lnTo>
                    <a:pt x="41057" y="50051"/>
                  </a:lnTo>
                  <a:lnTo>
                    <a:pt x="40603" y="50079"/>
                  </a:lnTo>
                  <a:lnTo>
                    <a:pt x="40064" y="50136"/>
                  </a:lnTo>
                  <a:lnTo>
                    <a:pt x="39496" y="50249"/>
                  </a:lnTo>
                  <a:lnTo>
                    <a:pt x="38844" y="50391"/>
                  </a:lnTo>
                  <a:lnTo>
                    <a:pt x="38134" y="50590"/>
                  </a:lnTo>
                  <a:lnTo>
                    <a:pt x="37368" y="50817"/>
                  </a:lnTo>
                  <a:lnTo>
                    <a:pt x="36546" y="51129"/>
                  </a:lnTo>
                  <a:lnTo>
                    <a:pt x="35609" y="51469"/>
                  </a:lnTo>
                  <a:lnTo>
                    <a:pt x="34644" y="51838"/>
                  </a:lnTo>
                  <a:lnTo>
                    <a:pt x="33566" y="52292"/>
                  </a:lnTo>
                  <a:lnTo>
                    <a:pt x="32403" y="52803"/>
                  </a:lnTo>
                  <a:lnTo>
                    <a:pt x="31155" y="53399"/>
                  </a:lnTo>
                  <a:lnTo>
                    <a:pt x="29821" y="54023"/>
                  </a:lnTo>
                  <a:lnTo>
                    <a:pt x="28402" y="54732"/>
                  </a:lnTo>
                  <a:lnTo>
                    <a:pt x="26870" y="55499"/>
                  </a:lnTo>
                  <a:lnTo>
                    <a:pt x="25253" y="56350"/>
                  </a:lnTo>
                  <a:lnTo>
                    <a:pt x="22472" y="57825"/>
                  </a:lnTo>
                  <a:lnTo>
                    <a:pt x="19805" y="59301"/>
                  </a:lnTo>
                  <a:lnTo>
                    <a:pt x="17251" y="60748"/>
                  </a:lnTo>
                  <a:lnTo>
                    <a:pt x="14811" y="62195"/>
                  </a:lnTo>
                  <a:lnTo>
                    <a:pt x="12541" y="63585"/>
                  </a:lnTo>
                  <a:lnTo>
                    <a:pt x="10385" y="64975"/>
                  </a:lnTo>
                  <a:lnTo>
                    <a:pt x="8427" y="66280"/>
                  </a:lnTo>
                  <a:lnTo>
                    <a:pt x="6611" y="67557"/>
                  </a:lnTo>
                  <a:lnTo>
                    <a:pt x="4994" y="68749"/>
                  </a:lnTo>
                  <a:lnTo>
                    <a:pt x="3604" y="69855"/>
                  </a:lnTo>
                  <a:lnTo>
                    <a:pt x="2980" y="70395"/>
                  </a:lnTo>
                  <a:lnTo>
                    <a:pt x="2412" y="70877"/>
                  </a:lnTo>
                  <a:lnTo>
                    <a:pt x="1873" y="71359"/>
                  </a:lnTo>
                  <a:lnTo>
                    <a:pt x="1419" y="71813"/>
                  </a:lnTo>
                  <a:lnTo>
                    <a:pt x="1050" y="72267"/>
                  </a:lnTo>
                  <a:lnTo>
                    <a:pt x="710" y="72664"/>
                  </a:lnTo>
                  <a:lnTo>
                    <a:pt x="426" y="73033"/>
                  </a:lnTo>
                  <a:lnTo>
                    <a:pt x="227" y="73374"/>
                  </a:lnTo>
                  <a:lnTo>
                    <a:pt x="85" y="73686"/>
                  </a:lnTo>
                  <a:lnTo>
                    <a:pt x="29" y="73970"/>
                  </a:lnTo>
                  <a:lnTo>
                    <a:pt x="0" y="74112"/>
                  </a:lnTo>
                  <a:lnTo>
                    <a:pt x="0" y="74225"/>
                  </a:lnTo>
                  <a:lnTo>
                    <a:pt x="29" y="74339"/>
                  </a:lnTo>
                  <a:lnTo>
                    <a:pt x="85" y="74452"/>
                  </a:lnTo>
                  <a:lnTo>
                    <a:pt x="142" y="74537"/>
                  </a:lnTo>
                  <a:lnTo>
                    <a:pt x="227" y="74622"/>
                  </a:lnTo>
                  <a:lnTo>
                    <a:pt x="312" y="74707"/>
                  </a:lnTo>
                  <a:lnTo>
                    <a:pt x="426" y="74764"/>
                  </a:lnTo>
                  <a:lnTo>
                    <a:pt x="710" y="74878"/>
                  </a:lnTo>
                  <a:lnTo>
                    <a:pt x="1050" y="74934"/>
                  </a:lnTo>
                  <a:lnTo>
                    <a:pt x="1447" y="74963"/>
                  </a:lnTo>
                  <a:lnTo>
                    <a:pt x="1901" y="74963"/>
                  </a:lnTo>
                  <a:lnTo>
                    <a:pt x="2441" y="74906"/>
                  </a:lnTo>
                  <a:lnTo>
                    <a:pt x="3008" y="74821"/>
                  </a:lnTo>
                  <a:lnTo>
                    <a:pt x="3632" y="74707"/>
                  </a:lnTo>
                  <a:lnTo>
                    <a:pt x="4342" y="74565"/>
                  </a:lnTo>
                  <a:lnTo>
                    <a:pt x="5079" y="74395"/>
                  </a:lnTo>
                  <a:lnTo>
                    <a:pt x="5845" y="74168"/>
                  </a:lnTo>
                  <a:lnTo>
                    <a:pt x="7576" y="73658"/>
                  </a:lnTo>
                  <a:lnTo>
                    <a:pt x="9477" y="73005"/>
                  </a:lnTo>
                  <a:lnTo>
                    <a:pt x="11548" y="72239"/>
                  </a:lnTo>
                  <a:lnTo>
                    <a:pt x="13733" y="71388"/>
                  </a:lnTo>
                  <a:lnTo>
                    <a:pt x="16088" y="70395"/>
                  </a:lnTo>
                  <a:lnTo>
                    <a:pt x="18557" y="69316"/>
                  </a:lnTo>
                  <a:lnTo>
                    <a:pt x="21110" y="68125"/>
                  </a:lnTo>
                  <a:lnTo>
                    <a:pt x="23777" y="66876"/>
                  </a:lnTo>
                  <a:lnTo>
                    <a:pt x="26501" y="65514"/>
                  </a:lnTo>
                  <a:lnTo>
                    <a:pt x="29282" y="64067"/>
                  </a:lnTo>
                  <a:lnTo>
                    <a:pt x="31921" y="62677"/>
                  </a:lnTo>
                  <a:lnTo>
                    <a:pt x="34247" y="61372"/>
                  </a:lnTo>
                  <a:lnTo>
                    <a:pt x="36262" y="60209"/>
                  </a:lnTo>
                  <a:lnTo>
                    <a:pt x="38021" y="59130"/>
                  </a:lnTo>
                  <a:lnTo>
                    <a:pt x="39496" y="58137"/>
                  </a:lnTo>
                  <a:lnTo>
                    <a:pt x="40149" y="57683"/>
                  </a:lnTo>
                  <a:lnTo>
                    <a:pt x="40745" y="57258"/>
                  </a:lnTo>
                  <a:lnTo>
                    <a:pt x="41256" y="56832"/>
                  </a:lnTo>
                  <a:lnTo>
                    <a:pt x="41738" y="56435"/>
                  </a:lnTo>
                  <a:lnTo>
                    <a:pt x="42192" y="56066"/>
                  </a:lnTo>
                  <a:lnTo>
                    <a:pt x="42561" y="55697"/>
                  </a:lnTo>
                  <a:lnTo>
                    <a:pt x="42844" y="55896"/>
                  </a:lnTo>
                  <a:lnTo>
                    <a:pt x="43128" y="56038"/>
                  </a:lnTo>
                  <a:lnTo>
                    <a:pt x="43440" y="56179"/>
                  </a:lnTo>
                  <a:lnTo>
                    <a:pt x="43752" y="56293"/>
                  </a:lnTo>
                  <a:lnTo>
                    <a:pt x="44093" y="56406"/>
                  </a:lnTo>
                  <a:lnTo>
                    <a:pt x="44433" y="56463"/>
                  </a:lnTo>
                  <a:lnTo>
                    <a:pt x="44802" y="56520"/>
                  </a:lnTo>
                  <a:lnTo>
                    <a:pt x="45512" y="56520"/>
                  </a:lnTo>
                  <a:lnTo>
                    <a:pt x="45852" y="56463"/>
                  </a:lnTo>
                  <a:lnTo>
                    <a:pt x="46193" y="56406"/>
                  </a:lnTo>
                  <a:lnTo>
                    <a:pt x="46533" y="56293"/>
                  </a:lnTo>
                  <a:lnTo>
                    <a:pt x="46845" y="56179"/>
                  </a:lnTo>
                  <a:lnTo>
                    <a:pt x="47157" y="56038"/>
                  </a:lnTo>
                  <a:lnTo>
                    <a:pt x="47441" y="55896"/>
                  </a:lnTo>
                  <a:lnTo>
                    <a:pt x="47725" y="55697"/>
                  </a:lnTo>
                  <a:lnTo>
                    <a:pt x="48122" y="56066"/>
                  </a:lnTo>
                  <a:lnTo>
                    <a:pt x="48548" y="56435"/>
                  </a:lnTo>
                  <a:lnTo>
                    <a:pt x="49030" y="56832"/>
                  </a:lnTo>
                  <a:lnTo>
                    <a:pt x="49569" y="57258"/>
                  </a:lnTo>
                  <a:lnTo>
                    <a:pt x="50136" y="57683"/>
                  </a:lnTo>
                  <a:lnTo>
                    <a:pt x="50789" y="58137"/>
                  </a:lnTo>
                  <a:lnTo>
                    <a:pt x="52293" y="59130"/>
                  </a:lnTo>
                  <a:lnTo>
                    <a:pt x="54024" y="60209"/>
                  </a:lnTo>
                  <a:lnTo>
                    <a:pt x="56038" y="61372"/>
                  </a:lnTo>
                  <a:lnTo>
                    <a:pt x="58365" y="62677"/>
                  </a:lnTo>
                  <a:lnTo>
                    <a:pt x="61004" y="64067"/>
                  </a:lnTo>
                  <a:lnTo>
                    <a:pt x="63784" y="65514"/>
                  </a:lnTo>
                  <a:lnTo>
                    <a:pt x="66508" y="66876"/>
                  </a:lnTo>
                  <a:lnTo>
                    <a:pt x="69175" y="68125"/>
                  </a:lnTo>
                  <a:lnTo>
                    <a:pt x="71729" y="69316"/>
                  </a:lnTo>
                  <a:lnTo>
                    <a:pt x="74197" y="70395"/>
                  </a:lnTo>
                  <a:lnTo>
                    <a:pt x="76552" y="71388"/>
                  </a:lnTo>
                  <a:lnTo>
                    <a:pt x="78765" y="72239"/>
                  </a:lnTo>
                  <a:lnTo>
                    <a:pt x="80808" y="73005"/>
                  </a:lnTo>
                  <a:lnTo>
                    <a:pt x="82709" y="73658"/>
                  </a:lnTo>
                  <a:lnTo>
                    <a:pt x="84440" y="74168"/>
                  </a:lnTo>
                  <a:lnTo>
                    <a:pt x="85235" y="74395"/>
                  </a:lnTo>
                  <a:lnTo>
                    <a:pt x="85972" y="74565"/>
                  </a:lnTo>
                  <a:lnTo>
                    <a:pt x="86653" y="74707"/>
                  </a:lnTo>
                  <a:lnTo>
                    <a:pt x="87277" y="74821"/>
                  </a:lnTo>
                  <a:lnTo>
                    <a:pt x="87873" y="74906"/>
                  </a:lnTo>
                  <a:lnTo>
                    <a:pt x="88384" y="74963"/>
                  </a:lnTo>
                  <a:lnTo>
                    <a:pt x="88838" y="74963"/>
                  </a:lnTo>
                  <a:lnTo>
                    <a:pt x="89264" y="74934"/>
                  </a:lnTo>
                  <a:lnTo>
                    <a:pt x="89604" y="74878"/>
                  </a:lnTo>
                  <a:lnTo>
                    <a:pt x="89859" y="74764"/>
                  </a:lnTo>
                  <a:lnTo>
                    <a:pt x="89973" y="74707"/>
                  </a:lnTo>
                  <a:lnTo>
                    <a:pt x="90058" y="74622"/>
                  </a:lnTo>
                  <a:lnTo>
                    <a:pt x="90143" y="74537"/>
                  </a:lnTo>
                  <a:lnTo>
                    <a:pt x="90200" y="74452"/>
                  </a:lnTo>
                  <a:lnTo>
                    <a:pt x="90257" y="74339"/>
                  </a:lnTo>
                  <a:lnTo>
                    <a:pt x="90285" y="74225"/>
                  </a:lnTo>
                  <a:lnTo>
                    <a:pt x="90285" y="74112"/>
                  </a:lnTo>
                  <a:lnTo>
                    <a:pt x="90285" y="73970"/>
                  </a:lnTo>
                  <a:lnTo>
                    <a:pt x="90200" y="73686"/>
                  </a:lnTo>
                  <a:lnTo>
                    <a:pt x="90058" y="73374"/>
                  </a:lnTo>
                  <a:lnTo>
                    <a:pt x="89859" y="73033"/>
                  </a:lnTo>
                  <a:lnTo>
                    <a:pt x="89604" y="72664"/>
                  </a:lnTo>
                  <a:lnTo>
                    <a:pt x="89264" y="72267"/>
                  </a:lnTo>
                  <a:lnTo>
                    <a:pt x="88866" y="71813"/>
                  </a:lnTo>
                  <a:lnTo>
                    <a:pt x="88412" y="71359"/>
                  </a:lnTo>
                  <a:lnTo>
                    <a:pt x="87902" y="70877"/>
                  </a:lnTo>
                  <a:lnTo>
                    <a:pt x="87334" y="70395"/>
                  </a:lnTo>
                  <a:lnTo>
                    <a:pt x="86710" y="69855"/>
                  </a:lnTo>
                  <a:lnTo>
                    <a:pt x="85291" y="68749"/>
                  </a:lnTo>
                  <a:lnTo>
                    <a:pt x="83674" y="67557"/>
                  </a:lnTo>
                  <a:lnTo>
                    <a:pt x="81886" y="66280"/>
                  </a:lnTo>
                  <a:lnTo>
                    <a:pt x="79900" y="64975"/>
                  </a:lnTo>
                  <a:lnTo>
                    <a:pt x="77772" y="63585"/>
                  </a:lnTo>
                  <a:lnTo>
                    <a:pt x="75474" y="62195"/>
                  </a:lnTo>
                  <a:lnTo>
                    <a:pt x="73034" y="60748"/>
                  </a:lnTo>
                  <a:lnTo>
                    <a:pt x="70480" y="59301"/>
                  </a:lnTo>
                  <a:lnTo>
                    <a:pt x="67813" y="57825"/>
                  </a:lnTo>
                  <a:lnTo>
                    <a:pt x="65061" y="56350"/>
                  </a:lnTo>
                  <a:lnTo>
                    <a:pt x="63415" y="55499"/>
                  </a:lnTo>
                  <a:lnTo>
                    <a:pt x="61883" y="54732"/>
                  </a:lnTo>
                  <a:lnTo>
                    <a:pt x="60464" y="54023"/>
                  </a:lnTo>
                  <a:lnTo>
                    <a:pt x="59131" y="53399"/>
                  </a:lnTo>
                  <a:lnTo>
                    <a:pt x="57882" y="52803"/>
                  </a:lnTo>
                  <a:lnTo>
                    <a:pt x="56719" y="52292"/>
                  </a:lnTo>
                  <a:lnTo>
                    <a:pt x="55669" y="51838"/>
                  </a:lnTo>
                  <a:lnTo>
                    <a:pt x="54676" y="51469"/>
                  </a:lnTo>
                  <a:lnTo>
                    <a:pt x="53768" y="51129"/>
                  </a:lnTo>
                  <a:lnTo>
                    <a:pt x="52917" y="50817"/>
                  </a:lnTo>
                  <a:lnTo>
                    <a:pt x="52151" y="50590"/>
                  </a:lnTo>
                  <a:lnTo>
                    <a:pt x="51442" y="50391"/>
                  </a:lnTo>
                  <a:lnTo>
                    <a:pt x="50817" y="50249"/>
                  </a:lnTo>
                  <a:lnTo>
                    <a:pt x="50222" y="50136"/>
                  </a:lnTo>
                  <a:lnTo>
                    <a:pt x="49711" y="50079"/>
                  </a:lnTo>
                  <a:lnTo>
                    <a:pt x="49228" y="50051"/>
                  </a:lnTo>
                  <a:lnTo>
                    <a:pt x="48973" y="49597"/>
                  </a:lnTo>
                  <a:lnTo>
                    <a:pt x="48661" y="49143"/>
                  </a:lnTo>
                  <a:lnTo>
                    <a:pt x="48292" y="48746"/>
                  </a:lnTo>
                  <a:lnTo>
                    <a:pt x="47895" y="48405"/>
                  </a:lnTo>
                  <a:lnTo>
                    <a:pt x="48150" y="48065"/>
                  </a:lnTo>
                  <a:lnTo>
                    <a:pt x="48377" y="47667"/>
                  </a:lnTo>
                  <a:lnTo>
                    <a:pt x="48604" y="47157"/>
                  </a:lnTo>
                  <a:lnTo>
                    <a:pt x="48803" y="46589"/>
                  </a:lnTo>
                  <a:lnTo>
                    <a:pt x="49030" y="45908"/>
                  </a:lnTo>
                  <a:lnTo>
                    <a:pt x="49200" y="45142"/>
                  </a:lnTo>
                  <a:lnTo>
                    <a:pt x="49370" y="44263"/>
                  </a:lnTo>
                  <a:lnTo>
                    <a:pt x="49541" y="43298"/>
                  </a:lnTo>
                  <a:lnTo>
                    <a:pt x="49682" y="42191"/>
                  </a:lnTo>
                  <a:lnTo>
                    <a:pt x="49796" y="40971"/>
                  </a:lnTo>
                  <a:lnTo>
                    <a:pt x="49909" y="39609"/>
                  </a:lnTo>
                  <a:lnTo>
                    <a:pt x="49995" y="38134"/>
                  </a:lnTo>
                  <a:lnTo>
                    <a:pt x="50080" y="36488"/>
                  </a:lnTo>
                  <a:lnTo>
                    <a:pt x="50136" y="34701"/>
                  </a:lnTo>
                  <a:lnTo>
                    <a:pt x="50165" y="32771"/>
                  </a:lnTo>
                  <a:lnTo>
                    <a:pt x="50165" y="30672"/>
                  </a:lnTo>
                  <a:lnTo>
                    <a:pt x="50136" y="27551"/>
                  </a:lnTo>
                  <a:lnTo>
                    <a:pt x="50080" y="24486"/>
                  </a:lnTo>
                  <a:lnTo>
                    <a:pt x="49966" y="21564"/>
                  </a:lnTo>
                  <a:lnTo>
                    <a:pt x="49824" y="18726"/>
                  </a:lnTo>
                  <a:lnTo>
                    <a:pt x="49654" y="16059"/>
                  </a:lnTo>
                  <a:lnTo>
                    <a:pt x="49427" y="13506"/>
                  </a:lnTo>
                  <a:lnTo>
                    <a:pt x="49172" y="11151"/>
                  </a:lnTo>
                  <a:lnTo>
                    <a:pt x="48888" y="8966"/>
                  </a:lnTo>
                  <a:lnTo>
                    <a:pt x="48576" y="7008"/>
                  </a:lnTo>
                  <a:lnTo>
                    <a:pt x="48235" y="5221"/>
                  </a:lnTo>
                  <a:lnTo>
                    <a:pt x="48065" y="4426"/>
                  </a:lnTo>
                  <a:lnTo>
                    <a:pt x="47895" y="3689"/>
                  </a:lnTo>
                  <a:lnTo>
                    <a:pt x="47696" y="3008"/>
                  </a:lnTo>
                  <a:lnTo>
                    <a:pt x="47498" y="2412"/>
                  </a:lnTo>
                  <a:lnTo>
                    <a:pt x="47299" y="1844"/>
                  </a:lnTo>
                  <a:lnTo>
                    <a:pt x="47100" y="1362"/>
                  </a:lnTo>
                  <a:lnTo>
                    <a:pt x="46902" y="965"/>
                  </a:lnTo>
                  <a:lnTo>
                    <a:pt x="46675" y="624"/>
                  </a:lnTo>
                  <a:lnTo>
                    <a:pt x="46476" y="340"/>
                  </a:lnTo>
                  <a:lnTo>
                    <a:pt x="46249" y="142"/>
                  </a:lnTo>
                  <a:lnTo>
                    <a:pt x="46136" y="85"/>
                  </a:lnTo>
                  <a:lnTo>
                    <a:pt x="46022" y="28"/>
                  </a:lnTo>
                  <a:lnTo>
                    <a:pt x="459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45;p17"/>
          <p:cNvGrpSpPr/>
          <p:nvPr/>
        </p:nvGrpSpPr>
        <p:grpSpPr>
          <a:xfrm>
            <a:off x="963388" y="1601791"/>
            <a:ext cx="6178546" cy="26541"/>
            <a:chOff x="1485902" y="1594916"/>
            <a:chExt cx="6178546" cy="26541"/>
          </a:xfrm>
        </p:grpSpPr>
        <p:cxnSp>
          <p:nvCxnSpPr>
            <p:cNvPr id="47" name="Google Shape;446;p17"/>
            <p:cNvCxnSpPr/>
            <p:nvPr/>
          </p:nvCxnSpPr>
          <p:spPr>
            <a:xfrm rot="5400000" flipH="1" flipV="1">
              <a:off x="2500828" y="593831"/>
              <a:ext cx="12700" cy="2042551"/>
            </a:xfrm>
            <a:prstGeom prst="curvedConnector3">
              <a:avLst>
                <a:gd name="adj1" fmla="val 1800000"/>
              </a:avLst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cxnSp>
          <p:nvCxnSpPr>
            <p:cNvPr id="48" name="Google Shape;447;p17"/>
            <p:cNvCxnSpPr>
              <a:stCxn id="22" idx="0"/>
              <a:endCxn id="64" idx="0"/>
            </p:cNvCxnSpPr>
            <p:nvPr/>
          </p:nvCxnSpPr>
          <p:spPr>
            <a:xfrm rot="5400000" flipH="1" flipV="1">
              <a:off x="4564580" y="565139"/>
              <a:ext cx="12700" cy="2072255"/>
            </a:xfrm>
            <a:prstGeom prst="curvedConnector3">
              <a:avLst>
                <a:gd name="adj1" fmla="val 1800000"/>
              </a:avLst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cxnSp>
          <p:nvCxnSpPr>
            <p:cNvPr id="49" name="Google Shape;449;p17"/>
            <p:cNvCxnSpPr>
              <a:stCxn id="64" idx="0"/>
              <a:endCxn id="53" idx="0"/>
            </p:cNvCxnSpPr>
            <p:nvPr/>
          </p:nvCxnSpPr>
          <p:spPr>
            <a:xfrm rot="5400000" flipH="1" flipV="1">
              <a:off x="6629403" y="572571"/>
              <a:ext cx="12700" cy="2057390"/>
            </a:xfrm>
            <a:prstGeom prst="curvedConnector3">
              <a:avLst>
                <a:gd name="adj1" fmla="val 1800000"/>
              </a:avLst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50" name="Google Shape;451;p17"/>
          <p:cNvGrpSpPr/>
          <p:nvPr/>
        </p:nvGrpSpPr>
        <p:grpSpPr>
          <a:xfrm>
            <a:off x="6267684" y="1608141"/>
            <a:ext cx="1735800" cy="2963062"/>
            <a:chOff x="6790198" y="1601266"/>
            <a:chExt cx="1735800" cy="2963062"/>
          </a:xfrm>
        </p:grpSpPr>
        <p:sp>
          <p:nvSpPr>
            <p:cNvPr id="51" name="Google Shape;452;p17"/>
            <p:cNvSpPr txBox="1"/>
            <p:nvPr/>
          </p:nvSpPr>
          <p:spPr>
            <a:xfrm>
              <a:off x="6832498" y="3698928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ИСУН 2020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453;p17"/>
            <p:cNvSpPr txBox="1"/>
            <p:nvPr/>
          </p:nvSpPr>
          <p:spPr>
            <a:xfrm flipH="1">
              <a:off x="6790198" y="4040528"/>
              <a:ext cx="17358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bg-BG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Електронно </a:t>
              </a:r>
              <a:endPara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подаване и оценка </a:t>
              </a: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 проектите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450;p17"/>
            <p:cNvSpPr txBox="1"/>
            <p:nvPr/>
          </p:nvSpPr>
          <p:spPr>
            <a:xfrm>
              <a:off x="7257148" y="1601266"/>
              <a:ext cx="801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400" b="1" dirty="0" smtClean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24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" name="Google Shape;454;p17"/>
            <p:cNvSpPr/>
            <p:nvPr/>
          </p:nvSpPr>
          <p:spPr>
            <a:xfrm>
              <a:off x="7063798" y="2259908"/>
              <a:ext cx="1188600" cy="1188600"/>
            </a:xfrm>
            <a:prstGeom prst="ellipse">
              <a:avLst/>
            </a:prstGeom>
            <a:noFill/>
            <a:ln w="152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55;p17"/>
            <p:cNvSpPr/>
            <p:nvPr/>
          </p:nvSpPr>
          <p:spPr>
            <a:xfrm>
              <a:off x="7063798" y="2259908"/>
              <a:ext cx="1188600" cy="1188600"/>
            </a:xfrm>
            <a:prstGeom prst="arc">
              <a:avLst>
                <a:gd name="adj1" fmla="val 16200000"/>
                <a:gd name="adj2" fmla="val 9360556"/>
              </a:avLst>
            </a:prstGeom>
            <a:noFill/>
            <a:ln w="1524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461;p17"/>
          <p:cNvGrpSpPr/>
          <p:nvPr/>
        </p:nvGrpSpPr>
        <p:grpSpPr>
          <a:xfrm>
            <a:off x="4210294" y="1608141"/>
            <a:ext cx="1735800" cy="2833230"/>
            <a:chOff x="4732808" y="1601266"/>
            <a:chExt cx="1735800" cy="2833230"/>
          </a:xfrm>
        </p:grpSpPr>
        <p:sp>
          <p:nvSpPr>
            <p:cNvPr id="62" name="Google Shape;462;p17"/>
            <p:cNvSpPr txBox="1"/>
            <p:nvPr/>
          </p:nvSpPr>
          <p:spPr>
            <a:xfrm>
              <a:off x="4775108" y="3698928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bg-BG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31 юли 2025 г.</a:t>
              </a:r>
            </a:p>
          </p:txBody>
        </p:sp>
        <p:sp>
          <p:nvSpPr>
            <p:cNvPr id="63" name="Google Shape;463;p17"/>
            <p:cNvSpPr txBox="1"/>
            <p:nvPr/>
          </p:nvSpPr>
          <p:spPr>
            <a:xfrm flipH="1">
              <a:off x="4732808" y="4030728"/>
              <a:ext cx="1735800" cy="40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Краен срок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 кандидатстване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448;p17"/>
            <p:cNvSpPr txBox="1"/>
            <p:nvPr/>
          </p:nvSpPr>
          <p:spPr>
            <a:xfrm>
              <a:off x="5199758" y="1601266"/>
              <a:ext cx="801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4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" name="Google Shape;464;p17"/>
            <p:cNvSpPr/>
            <p:nvPr/>
          </p:nvSpPr>
          <p:spPr>
            <a:xfrm>
              <a:off x="5006408" y="2259908"/>
              <a:ext cx="1188600" cy="1188600"/>
            </a:xfrm>
            <a:prstGeom prst="ellipse">
              <a:avLst/>
            </a:prstGeom>
            <a:noFill/>
            <a:ln w="152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65;p17"/>
            <p:cNvSpPr/>
            <p:nvPr/>
          </p:nvSpPr>
          <p:spPr>
            <a:xfrm>
              <a:off x="5006408" y="2259908"/>
              <a:ext cx="1188600" cy="1188600"/>
            </a:xfrm>
            <a:prstGeom prst="arc">
              <a:avLst>
                <a:gd name="adj1" fmla="val 16200000"/>
                <a:gd name="adj2" fmla="val 2527759"/>
              </a:avLst>
            </a:prstGeom>
            <a:noFill/>
            <a:ln w="152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67;p17"/>
            <p:cNvSpPr/>
            <p:nvPr/>
          </p:nvSpPr>
          <p:spPr>
            <a:xfrm>
              <a:off x="5508832" y="2753207"/>
              <a:ext cx="150176" cy="230078"/>
            </a:xfrm>
            <a:custGeom>
              <a:avLst/>
              <a:gdLst/>
              <a:ahLst/>
              <a:cxnLst/>
              <a:rect l="l" t="t" r="r" b="b"/>
              <a:pathLst>
                <a:path w="33938" h="51995" extrusionOk="0">
                  <a:moveTo>
                    <a:pt x="10775" y="1"/>
                  </a:moveTo>
                  <a:lnTo>
                    <a:pt x="10174" y="38"/>
                  </a:lnTo>
                  <a:lnTo>
                    <a:pt x="9611" y="113"/>
                  </a:lnTo>
                  <a:lnTo>
                    <a:pt x="9048" y="264"/>
                  </a:lnTo>
                  <a:lnTo>
                    <a:pt x="8485" y="489"/>
                  </a:lnTo>
                  <a:lnTo>
                    <a:pt x="7997" y="752"/>
                  </a:lnTo>
                  <a:lnTo>
                    <a:pt x="7509" y="1052"/>
                  </a:lnTo>
                  <a:lnTo>
                    <a:pt x="7058" y="1465"/>
                  </a:lnTo>
                  <a:lnTo>
                    <a:pt x="6683" y="1878"/>
                  </a:lnTo>
                  <a:lnTo>
                    <a:pt x="6458" y="2103"/>
                  </a:lnTo>
                  <a:lnTo>
                    <a:pt x="6157" y="2291"/>
                  </a:lnTo>
                  <a:lnTo>
                    <a:pt x="5857" y="2478"/>
                  </a:lnTo>
                  <a:lnTo>
                    <a:pt x="5557" y="2591"/>
                  </a:lnTo>
                  <a:lnTo>
                    <a:pt x="5219" y="2704"/>
                  </a:lnTo>
                  <a:lnTo>
                    <a:pt x="4881" y="2779"/>
                  </a:lnTo>
                  <a:lnTo>
                    <a:pt x="4543" y="2816"/>
                  </a:lnTo>
                  <a:lnTo>
                    <a:pt x="3942" y="2816"/>
                  </a:lnTo>
                  <a:lnTo>
                    <a:pt x="3680" y="2779"/>
                  </a:lnTo>
                  <a:lnTo>
                    <a:pt x="3417" y="2704"/>
                  </a:lnTo>
                  <a:lnTo>
                    <a:pt x="3117" y="2591"/>
                  </a:lnTo>
                  <a:lnTo>
                    <a:pt x="2891" y="2478"/>
                  </a:lnTo>
                  <a:lnTo>
                    <a:pt x="2666" y="2291"/>
                  </a:lnTo>
                  <a:lnTo>
                    <a:pt x="2441" y="2103"/>
                  </a:lnTo>
                  <a:lnTo>
                    <a:pt x="2328" y="1878"/>
                  </a:lnTo>
                  <a:lnTo>
                    <a:pt x="2178" y="1765"/>
                  </a:lnTo>
                  <a:lnTo>
                    <a:pt x="2028" y="1653"/>
                  </a:lnTo>
                  <a:lnTo>
                    <a:pt x="1840" y="1577"/>
                  </a:lnTo>
                  <a:lnTo>
                    <a:pt x="1652" y="1502"/>
                  </a:lnTo>
                  <a:lnTo>
                    <a:pt x="1427" y="1465"/>
                  </a:lnTo>
                  <a:lnTo>
                    <a:pt x="1202" y="1465"/>
                  </a:lnTo>
                  <a:lnTo>
                    <a:pt x="977" y="1502"/>
                  </a:lnTo>
                  <a:lnTo>
                    <a:pt x="751" y="1577"/>
                  </a:lnTo>
                  <a:lnTo>
                    <a:pt x="526" y="1690"/>
                  </a:lnTo>
                  <a:lnTo>
                    <a:pt x="339" y="1878"/>
                  </a:lnTo>
                  <a:lnTo>
                    <a:pt x="188" y="2028"/>
                  </a:lnTo>
                  <a:lnTo>
                    <a:pt x="76" y="2253"/>
                  </a:lnTo>
                  <a:lnTo>
                    <a:pt x="1" y="2441"/>
                  </a:lnTo>
                  <a:lnTo>
                    <a:pt x="1" y="2666"/>
                  </a:lnTo>
                  <a:lnTo>
                    <a:pt x="38" y="2891"/>
                  </a:lnTo>
                  <a:lnTo>
                    <a:pt x="113" y="3154"/>
                  </a:lnTo>
                  <a:lnTo>
                    <a:pt x="12652" y="51994"/>
                  </a:lnTo>
                  <a:lnTo>
                    <a:pt x="15467" y="51994"/>
                  </a:lnTo>
                  <a:lnTo>
                    <a:pt x="2929" y="5331"/>
                  </a:lnTo>
                  <a:lnTo>
                    <a:pt x="3867" y="5331"/>
                  </a:lnTo>
                  <a:lnTo>
                    <a:pt x="4468" y="5294"/>
                  </a:lnTo>
                  <a:lnTo>
                    <a:pt x="5031" y="5219"/>
                  </a:lnTo>
                  <a:lnTo>
                    <a:pt x="5632" y="5069"/>
                  </a:lnTo>
                  <a:lnTo>
                    <a:pt x="6195" y="4881"/>
                  </a:lnTo>
                  <a:lnTo>
                    <a:pt x="6720" y="4581"/>
                  </a:lnTo>
                  <a:lnTo>
                    <a:pt x="7284" y="4280"/>
                  </a:lnTo>
                  <a:lnTo>
                    <a:pt x="7772" y="3905"/>
                  </a:lnTo>
                  <a:lnTo>
                    <a:pt x="8260" y="3454"/>
                  </a:lnTo>
                  <a:lnTo>
                    <a:pt x="8485" y="3229"/>
                  </a:lnTo>
                  <a:lnTo>
                    <a:pt x="8748" y="3042"/>
                  </a:lnTo>
                  <a:lnTo>
                    <a:pt x="8973" y="2891"/>
                  </a:lnTo>
                  <a:lnTo>
                    <a:pt x="9236" y="2741"/>
                  </a:lnTo>
                  <a:lnTo>
                    <a:pt x="9498" y="2629"/>
                  </a:lnTo>
                  <a:lnTo>
                    <a:pt x="9799" y="2591"/>
                  </a:lnTo>
                  <a:lnTo>
                    <a:pt x="10099" y="2516"/>
                  </a:lnTo>
                  <a:lnTo>
                    <a:pt x="10775" y="2516"/>
                  </a:lnTo>
                  <a:lnTo>
                    <a:pt x="11113" y="2591"/>
                  </a:lnTo>
                  <a:lnTo>
                    <a:pt x="11375" y="2629"/>
                  </a:lnTo>
                  <a:lnTo>
                    <a:pt x="11676" y="2741"/>
                  </a:lnTo>
                  <a:lnTo>
                    <a:pt x="11938" y="2891"/>
                  </a:lnTo>
                  <a:lnTo>
                    <a:pt x="12164" y="3042"/>
                  </a:lnTo>
                  <a:lnTo>
                    <a:pt x="12389" y="3229"/>
                  </a:lnTo>
                  <a:lnTo>
                    <a:pt x="12652" y="3454"/>
                  </a:lnTo>
                  <a:lnTo>
                    <a:pt x="13065" y="3905"/>
                  </a:lnTo>
                  <a:lnTo>
                    <a:pt x="13515" y="4280"/>
                  </a:lnTo>
                  <a:lnTo>
                    <a:pt x="14003" y="4581"/>
                  </a:lnTo>
                  <a:lnTo>
                    <a:pt x="14529" y="4881"/>
                  </a:lnTo>
                  <a:lnTo>
                    <a:pt x="15054" y="5069"/>
                  </a:lnTo>
                  <a:lnTo>
                    <a:pt x="15617" y="5219"/>
                  </a:lnTo>
                  <a:lnTo>
                    <a:pt x="16143" y="5294"/>
                  </a:lnTo>
                  <a:lnTo>
                    <a:pt x="16706" y="5331"/>
                  </a:lnTo>
                  <a:lnTo>
                    <a:pt x="17269" y="5294"/>
                  </a:lnTo>
                  <a:lnTo>
                    <a:pt x="17832" y="5219"/>
                  </a:lnTo>
                  <a:lnTo>
                    <a:pt x="18358" y="5069"/>
                  </a:lnTo>
                  <a:lnTo>
                    <a:pt x="18883" y="4881"/>
                  </a:lnTo>
                  <a:lnTo>
                    <a:pt x="19409" y="4581"/>
                  </a:lnTo>
                  <a:lnTo>
                    <a:pt x="19897" y="4280"/>
                  </a:lnTo>
                  <a:lnTo>
                    <a:pt x="20348" y="3905"/>
                  </a:lnTo>
                  <a:lnTo>
                    <a:pt x="20798" y="3454"/>
                  </a:lnTo>
                  <a:lnTo>
                    <a:pt x="21023" y="3229"/>
                  </a:lnTo>
                  <a:lnTo>
                    <a:pt x="21248" y="3042"/>
                  </a:lnTo>
                  <a:lnTo>
                    <a:pt x="21511" y="2891"/>
                  </a:lnTo>
                  <a:lnTo>
                    <a:pt x="21774" y="2741"/>
                  </a:lnTo>
                  <a:lnTo>
                    <a:pt x="22037" y="2629"/>
                  </a:lnTo>
                  <a:lnTo>
                    <a:pt x="22337" y="2591"/>
                  </a:lnTo>
                  <a:lnTo>
                    <a:pt x="22637" y="2516"/>
                  </a:lnTo>
                  <a:lnTo>
                    <a:pt x="23238" y="2516"/>
                  </a:lnTo>
                  <a:lnTo>
                    <a:pt x="23501" y="2591"/>
                  </a:lnTo>
                  <a:lnTo>
                    <a:pt x="23764" y="2629"/>
                  </a:lnTo>
                  <a:lnTo>
                    <a:pt x="24064" y="2741"/>
                  </a:lnTo>
                  <a:lnTo>
                    <a:pt x="24364" y="2891"/>
                  </a:lnTo>
                  <a:lnTo>
                    <a:pt x="24665" y="3042"/>
                  </a:lnTo>
                  <a:lnTo>
                    <a:pt x="24927" y="3229"/>
                  </a:lnTo>
                  <a:lnTo>
                    <a:pt x="25153" y="3454"/>
                  </a:lnTo>
                  <a:lnTo>
                    <a:pt x="25641" y="3905"/>
                  </a:lnTo>
                  <a:lnTo>
                    <a:pt x="26129" y="4280"/>
                  </a:lnTo>
                  <a:lnTo>
                    <a:pt x="26617" y="4581"/>
                  </a:lnTo>
                  <a:lnTo>
                    <a:pt x="27105" y="4881"/>
                  </a:lnTo>
                  <a:lnTo>
                    <a:pt x="27668" y="5069"/>
                  </a:lnTo>
                  <a:lnTo>
                    <a:pt x="28231" y="5219"/>
                  </a:lnTo>
                  <a:lnTo>
                    <a:pt x="28869" y="5294"/>
                  </a:lnTo>
                  <a:lnTo>
                    <a:pt x="29545" y="5331"/>
                  </a:lnTo>
                  <a:lnTo>
                    <a:pt x="30483" y="5331"/>
                  </a:lnTo>
                  <a:lnTo>
                    <a:pt x="18283" y="51994"/>
                  </a:lnTo>
                  <a:lnTo>
                    <a:pt x="21098" y="51994"/>
                  </a:lnTo>
                  <a:lnTo>
                    <a:pt x="33937" y="3154"/>
                  </a:lnTo>
                  <a:lnTo>
                    <a:pt x="33937" y="2666"/>
                  </a:lnTo>
                  <a:lnTo>
                    <a:pt x="33900" y="2441"/>
                  </a:lnTo>
                  <a:lnTo>
                    <a:pt x="33862" y="2253"/>
                  </a:lnTo>
                  <a:lnTo>
                    <a:pt x="33787" y="2028"/>
                  </a:lnTo>
                  <a:lnTo>
                    <a:pt x="33674" y="1878"/>
                  </a:lnTo>
                  <a:lnTo>
                    <a:pt x="33524" y="1690"/>
                  </a:lnTo>
                  <a:lnTo>
                    <a:pt x="33299" y="1577"/>
                  </a:lnTo>
                  <a:lnTo>
                    <a:pt x="33074" y="1502"/>
                  </a:lnTo>
                  <a:lnTo>
                    <a:pt x="32848" y="1465"/>
                  </a:lnTo>
                  <a:lnTo>
                    <a:pt x="32623" y="1465"/>
                  </a:lnTo>
                  <a:lnTo>
                    <a:pt x="32398" y="1502"/>
                  </a:lnTo>
                  <a:lnTo>
                    <a:pt x="32210" y="1577"/>
                  </a:lnTo>
                  <a:lnTo>
                    <a:pt x="32023" y="1653"/>
                  </a:lnTo>
                  <a:lnTo>
                    <a:pt x="31872" y="1765"/>
                  </a:lnTo>
                  <a:lnTo>
                    <a:pt x="31760" y="1878"/>
                  </a:lnTo>
                  <a:lnTo>
                    <a:pt x="31272" y="2291"/>
                  </a:lnTo>
                  <a:lnTo>
                    <a:pt x="31047" y="2478"/>
                  </a:lnTo>
                  <a:lnTo>
                    <a:pt x="30784" y="2591"/>
                  </a:lnTo>
                  <a:lnTo>
                    <a:pt x="30558" y="2704"/>
                  </a:lnTo>
                  <a:lnTo>
                    <a:pt x="30333" y="2779"/>
                  </a:lnTo>
                  <a:lnTo>
                    <a:pt x="30108" y="2816"/>
                  </a:lnTo>
                  <a:lnTo>
                    <a:pt x="29507" y="2816"/>
                  </a:lnTo>
                  <a:lnTo>
                    <a:pt x="29207" y="2779"/>
                  </a:lnTo>
                  <a:lnTo>
                    <a:pt x="28907" y="2704"/>
                  </a:lnTo>
                  <a:lnTo>
                    <a:pt x="28606" y="2591"/>
                  </a:lnTo>
                  <a:lnTo>
                    <a:pt x="28306" y="2478"/>
                  </a:lnTo>
                  <a:lnTo>
                    <a:pt x="28006" y="2291"/>
                  </a:lnTo>
                  <a:lnTo>
                    <a:pt x="27368" y="1878"/>
                  </a:lnTo>
                  <a:lnTo>
                    <a:pt x="26880" y="1465"/>
                  </a:lnTo>
                  <a:lnTo>
                    <a:pt x="26429" y="1052"/>
                  </a:lnTo>
                  <a:lnTo>
                    <a:pt x="25941" y="752"/>
                  </a:lnTo>
                  <a:lnTo>
                    <a:pt x="25453" y="489"/>
                  </a:lnTo>
                  <a:lnTo>
                    <a:pt x="24927" y="264"/>
                  </a:lnTo>
                  <a:lnTo>
                    <a:pt x="24402" y="113"/>
                  </a:lnTo>
                  <a:lnTo>
                    <a:pt x="23876" y="38"/>
                  </a:lnTo>
                  <a:lnTo>
                    <a:pt x="23276" y="1"/>
                  </a:lnTo>
                  <a:lnTo>
                    <a:pt x="22713" y="38"/>
                  </a:lnTo>
                  <a:lnTo>
                    <a:pt x="22149" y="113"/>
                  </a:lnTo>
                  <a:lnTo>
                    <a:pt x="21624" y="264"/>
                  </a:lnTo>
                  <a:lnTo>
                    <a:pt x="21136" y="489"/>
                  </a:lnTo>
                  <a:lnTo>
                    <a:pt x="20648" y="752"/>
                  </a:lnTo>
                  <a:lnTo>
                    <a:pt x="20160" y="1052"/>
                  </a:lnTo>
                  <a:lnTo>
                    <a:pt x="19672" y="1465"/>
                  </a:lnTo>
                  <a:lnTo>
                    <a:pt x="19221" y="1878"/>
                  </a:lnTo>
                  <a:lnTo>
                    <a:pt x="18959" y="2103"/>
                  </a:lnTo>
                  <a:lnTo>
                    <a:pt x="18733" y="2291"/>
                  </a:lnTo>
                  <a:lnTo>
                    <a:pt x="18471" y="2478"/>
                  </a:lnTo>
                  <a:lnTo>
                    <a:pt x="18170" y="2591"/>
                  </a:lnTo>
                  <a:lnTo>
                    <a:pt x="17907" y="2704"/>
                  </a:lnTo>
                  <a:lnTo>
                    <a:pt x="17607" y="2779"/>
                  </a:lnTo>
                  <a:lnTo>
                    <a:pt x="17307" y="2816"/>
                  </a:lnTo>
                  <a:lnTo>
                    <a:pt x="16744" y="2816"/>
                  </a:lnTo>
                  <a:lnTo>
                    <a:pt x="16443" y="2779"/>
                  </a:lnTo>
                  <a:lnTo>
                    <a:pt x="16143" y="2704"/>
                  </a:lnTo>
                  <a:lnTo>
                    <a:pt x="15880" y="2591"/>
                  </a:lnTo>
                  <a:lnTo>
                    <a:pt x="15580" y="2478"/>
                  </a:lnTo>
                  <a:lnTo>
                    <a:pt x="15317" y="2291"/>
                  </a:lnTo>
                  <a:lnTo>
                    <a:pt x="15092" y="2103"/>
                  </a:lnTo>
                  <a:lnTo>
                    <a:pt x="14829" y="1878"/>
                  </a:lnTo>
                  <a:lnTo>
                    <a:pt x="14454" y="1465"/>
                  </a:lnTo>
                  <a:lnTo>
                    <a:pt x="14041" y="1052"/>
                  </a:lnTo>
                  <a:lnTo>
                    <a:pt x="13553" y="752"/>
                  </a:lnTo>
                  <a:lnTo>
                    <a:pt x="13027" y="489"/>
                  </a:lnTo>
                  <a:lnTo>
                    <a:pt x="12502" y="264"/>
                  </a:lnTo>
                  <a:lnTo>
                    <a:pt x="11938" y="113"/>
                  </a:lnTo>
                  <a:lnTo>
                    <a:pt x="11338" y="38"/>
                  </a:lnTo>
                  <a:lnTo>
                    <a:pt x="10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8;p17"/>
            <p:cNvSpPr/>
            <p:nvPr/>
          </p:nvSpPr>
          <p:spPr>
            <a:xfrm>
              <a:off x="5539896" y="3107867"/>
              <a:ext cx="85889" cy="29072"/>
            </a:xfrm>
            <a:custGeom>
              <a:avLst/>
              <a:gdLst/>
              <a:ahLst/>
              <a:cxnLst/>
              <a:rect l="l" t="t" r="r" b="b"/>
              <a:pathLst>
                <a:path w="19410" h="6570" extrusionOk="0">
                  <a:moveTo>
                    <a:pt x="1" y="0"/>
                  </a:moveTo>
                  <a:lnTo>
                    <a:pt x="301" y="714"/>
                  </a:lnTo>
                  <a:lnTo>
                    <a:pt x="676" y="1389"/>
                  </a:lnTo>
                  <a:lnTo>
                    <a:pt x="1089" y="2027"/>
                  </a:lnTo>
                  <a:lnTo>
                    <a:pt x="1540" y="2628"/>
                  </a:lnTo>
                  <a:lnTo>
                    <a:pt x="2065" y="3191"/>
                  </a:lnTo>
                  <a:lnTo>
                    <a:pt x="2591" y="3754"/>
                  </a:lnTo>
                  <a:lnTo>
                    <a:pt x="3154" y="4242"/>
                  </a:lnTo>
                  <a:lnTo>
                    <a:pt x="3792" y="4693"/>
                  </a:lnTo>
                  <a:lnTo>
                    <a:pt x="4430" y="5143"/>
                  </a:lnTo>
                  <a:lnTo>
                    <a:pt x="5106" y="5481"/>
                  </a:lnTo>
                  <a:lnTo>
                    <a:pt x="5819" y="5819"/>
                  </a:lnTo>
                  <a:lnTo>
                    <a:pt x="6533" y="6082"/>
                  </a:lnTo>
                  <a:lnTo>
                    <a:pt x="7321" y="6307"/>
                  </a:lnTo>
                  <a:lnTo>
                    <a:pt x="8072" y="6457"/>
                  </a:lnTo>
                  <a:lnTo>
                    <a:pt x="8860" y="6570"/>
                  </a:lnTo>
                  <a:lnTo>
                    <a:pt x="10512" y="6570"/>
                  </a:lnTo>
                  <a:lnTo>
                    <a:pt x="11300" y="6457"/>
                  </a:lnTo>
                  <a:lnTo>
                    <a:pt x="12089" y="6307"/>
                  </a:lnTo>
                  <a:lnTo>
                    <a:pt x="12840" y="6082"/>
                  </a:lnTo>
                  <a:lnTo>
                    <a:pt x="13553" y="5819"/>
                  </a:lnTo>
                  <a:lnTo>
                    <a:pt x="14266" y="5481"/>
                  </a:lnTo>
                  <a:lnTo>
                    <a:pt x="14942" y="5143"/>
                  </a:lnTo>
                  <a:lnTo>
                    <a:pt x="15617" y="4693"/>
                  </a:lnTo>
                  <a:lnTo>
                    <a:pt x="16218" y="4242"/>
                  </a:lnTo>
                  <a:lnTo>
                    <a:pt x="16781" y="3754"/>
                  </a:lnTo>
                  <a:lnTo>
                    <a:pt x="17344" y="3191"/>
                  </a:lnTo>
                  <a:lnTo>
                    <a:pt x="17832" y="2628"/>
                  </a:lnTo>
                  <a:lnTo>
                    <a:pt x="18283" y="2027"/>
                  </a:lnTo>
                  <a:lnTo>
                    <a:pt x="18696" y="1389"/>
                  </a:lnTo>
                  <a:lnTo>
                    <a:pt x="19071" y="714"/>
                  </a:lnTo>
                  <a:lnTo>
                    <a:pt x="194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0;p17"/>
            <p:cNvSpPr/>
            <p:nvPr/>
          </p:nvSpPr>
          <p:spPr>
            <a:xfrm>
              <a:off x="5492721" y="3001220"/>
              <a:ext cx="180071" cy="30568"/>
            </a:xfrm>
            <a:custGeom>
              <a:avLst/>
              <a:gdLst/>
              <a:ahLst/>
              <a:cxnLst/>
              <a:rect l="l" t="t" r="r" b="b"/>
              <a:pathLst>
                <a:path w="40694" h="6908" extrusionOk="0">
                  <a:moveTo>
                    <a:pt x="3454" y="0"/>
                  </a:moveTo>
                  <a:lnTo>
                    <a:pt x="3116" y="38"/>
                  </a:lnTo>
                  <a:lnTo>
                    <a:pt x="2778" y="76"/>
                  </a:lnTo>
                  <a:lnTo>
                    <a:pt x="2440" y="151"/>
                  </a:lnTo>
                  <a:lnTo>
                    <a:pt x="2103" y="263"/>
                  </a:lnTo>
                  <a:lnTo>
                    <a:pt x="1802" y="413"/>
                  </a:lnTo>
                  <a:lnTo>
                    <a:pt x="1539" y="601"/>
                  </a:lnTo>
                  <a:lnTo>
                    <a:pt x="1277" y="789"/>
                  </a:lnTo>
                  <a:lnTo>
                    <a:pt x="1014" y="1014"/>
                  </a:lnTo>
                  <a:lnTo>
                    <a:pt x="789" y="1277"/>
                  </a:lnTo>
                  <a:lnTo>
                    <a:pt x="601" y="1540"/>
                  </a:lnTo>
                  <a:lnTo>
                    <a:pt x="413" y="1802"/>
                  </a:lnTo>
                  <a:lnTo>
                    <a:pt x="263" y="2103"/>
                  </a:lnTo>
                  <a:lnTo>
                    <a:pt x="150" y="2441"/>
                  </a:lnTo>
                  <a:lnTo>
                    <a:pt x="75" y="2778"/>
                  </a:lnTo>
                  <a:lnTo>
                    <a:pt x="38" y="3116"/>
                  </a:lnTo>
                  <a:lnTo>
                    <a:pt x="0" y="3454"/>
                  </a:lnTo>
                  <a:lnTo>
                    <a:pt x="38" y="3792"/>
                  </a:lnTo>
                  <a:lnTo>
                    <a:pt x="75" y="4130"/>
                  </a:lnTo>
                  <a:lnTo>
                    <a:pt x="150" y="4468"/>
                  </a:lnTo>
                  <a:lnTo>
                    <a:pt x="263" y="4768"/>
                  </a:lnTo>
                  <a:lnTo>
                    <a:pt x="413" y="5068"/>
                  </a:lnTo>
                  <a:lnTo>
                    <a:pt x="601" y="5369"/>
                  </a:lnTo>
                  <a:lnTo>
                    <a:pt x="789" y="5631"/>
                  </a:lnTo>
                  <a:lnTo>
                    <a:pt x="1014" y="5857"/>
                  </a:lnTo>
                  <a:lnTo>
                    <a:pt x="1277" y="6082"/>
                  </a:lnTo>
                  <a:lnTo>
                    <a:pt x="1539" y="6307"/>
                  </a:lnTo>
                  <a:lnTo>
                    <a:pt x="1802" y="6457"/>
                  </a:lnTo>
                  <a:lnTo>
                    <a:pt x="2103" y="6608"/>
                  </a:lnTo>
                  <a:lnTo>
                    <a:pt x="2440" y="6720"/>
                  </a:lnTo>
                  <a:lnTo>
                    <a:pt x="2778" y="6833"/>
                  </a:lnTo>
                  <a:lnTo>
                    <a:pt x="3116" y="6870"/>
                  </a:lnTo>
                  <a:lnTo>
                    <a:pt x="3454" y="6908"/>
                  </a:lnTo>
                  <a:lnTo>
                    <a:pt x="37278" y="6908"/>
                  </a:lnTo>
                  <a:lnTo>
                    <a:pt x="37616" y="6870"/>
                  </a:lnTo>
                  <a:lnTo>
                    <a:pt x="37954" y="6833"/>
                  </a:lnTo>
                  <a:lnTo>
                    <a:pt x="38291" y="6720"/>
                  </a:lnTo>
                  <a:lnTo>
                    <a:pt x="38592" y="6608"/>
                  </a:lnTo>
                  <a:lnTo>
                    <a:pt x="38892" y="6457"/>
                  </a:lnTo>
                  <a:lnTo>
                    <a:pt x="39192" y="6307"/>
                  </a:lnTo>
                  <a:lnTo>
                    <a:pt x="39455" y="6082"/>
                  </a:lnTo>
                  <a:lnTo>
                    <a:pt x="39680" y="5857"/>
                  </a:lnTo>
                  <a:lnTo>
                    <a:pt x="39906" y="5631"/>
                  </a:lnTo>
                  <a:lnTo>
                    <a:pt x="40093" y="5369"/>
                  </a:lnTo>
                  <a:lnTo>
                    <a:pt x="40281" y="5068"/>
                  </a:lnTo>
                  <a:lnTo>
                    <a:pt x="40431" y="4768"/>
                  </a:lnTo>
                  <a:lnTo>
                    <a:pt x="40544" y="4468"/>
                  </a:lnTo>
                  <a:lnTo>
                    <a:pt x="40619" y="4130"/>
                  </a:lnTo>
                  <a:lnTo>
                    <a:pt x="40694" y="3792"/>
                  </a:lnTo>
                  <a:lnTo>
                    <a:pt x="40694" y="3454"/>
                  </a:lnTo>
                  <a:lnTo>
                    <a:pt x="40694" y="3116"/>
                  </a:lnTo>
                  <a:lnTo>
                    <a:pt x="40619" y="2778"/>
                  </a:lnTo>
                  <a:lnTo>
                    <a:pt x="40544" y="2441"/>
                  </a:lnTo>
                  <a:lnTo>
                    <a:pt x="40431" y="2103"/>
                  </a:lnTo>
                  <a:lnTo>
                    <a:pt x="40281" y="1802"/>
                  </a:lnTo>
                  <a:lnTo>
                    <a:pt x="40093" y="1540"/>
                  </a:lnTo>
                  <a:lnTo>
                    <a:pt x="39906" y="1277"/>
                  </a:lnTo>
                  <a:lnTo>
                    <a:pt x="39680" y="1014"/>
                  </a:lnTo>
                  <a:lnTo>
                    <a:pt x="39455" y="789"/>
                  </a:lnTo>
                  <a:lnTo>
                    <a:pt x="39192" y="601"/>
                  </a:lnTo>
                  <a:lnTo>
                    <a:pt x="38892" y="413"/>
                  </a:lnTo>
                  <a:lnTo>
                    <a:pt x="38592" y="263"/>
                  </a:lnTo>
                  <a:lnTo>
                    <a:pt x="38291" y="151"/>
                  </a:lnTo>
                  <a:lnTo>
                    <a:pt x="37954" y="76"/>
                  </a:lnTo>
                  <a:lnTo>
                    <a:pt x="37616" y="38"/>
                  </a:lnTo>
                  <a:lnTo>
                    <a:pt x="372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9115;p63"/>
          <p:cNvGrpSpPr/>
          <p:nvPr/>
        </p:nvGrpSpPr>
        <p:grpSpPr>
          <a:xfrm>
            <a:off x="828437" y="2677247"/>
            <a:ext cx="354527" cy="355498"/>
            <a:chOff x="-35136450" y="1912725"/>
            <a:chExt cx="292225" cy="293025"/>
          </a:xfrm>
          <a:solidFill>
            <a:schemeClr val="accent2"/>
          </a:solidFill>
        </p:grpSpPr>
        <p:sp>
          <p:nvSpPr>
            <p:cNvPr id="77" name="Google Shape;9116;p63"/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8" name="Google Shape;9117;p63"/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9" name="Google Shape;9118;p63"/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80" name="Google Shape;9072;p63"/>
          <p:cNvSpPr/>
          <p:nvPr/>
        </p:nvSpPr>
        <p:spPr>
          <a:xfrm>
            <a:off x="2828675" y="2677247"/>
            <a:ext cx="354527" cy="356620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82;p60"/>
          <p:cNvGrpSpPr/>
          <p:nvPr/>
        </p:nvGrpSpPr>
        <p:grpSpPr>
          <a:xfrm>
            <a:off x="4912779" y="2719315"/>
            <a:ext cx="343530" cy="340221"/>
            <a:chOff x="3860250" y="1427025"/>
            <a:chExt cx="487900" cy="483200"/>
          </a:xfrm>
          <a:solidFill>
            <a:schemeClr val="accent3"/>
          </a:solidFill>
        </p:grpSpPr>
        <p:sp>
          <p:nvSpPr>
            <p:cNvPr id="82" name="Google Shape;8183;p60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" name="Google Shape;8184;p60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" name="Google Shape;8185;p60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" name="Google Shape;8737;p62"/>
          <p:cNvGrpSpPr/>
          <p:nvPr/>
        </p:nvGrpSpPr>
        <p:grpSpPr>
          <a:xfrm>
            <a:off x="6959262" y="2709862"/>
            <a:ext cx="365344" cy="289753"/>
            <a:chOff x="-62882850" y="1999375"/>
            <a:chExt cx="315850" cy="250500"/>
          </a:xfrm>
        </p:grpSpPr>
        <p:sp>
          <p:nvSpPr>
            <p:cNvPr id="86" name="Google Shape;8738;p62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39;p62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"/>
            <a:ext cx="515698" cy="4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ewable Energy in Vietnam Project Proposal by Slidesgo">
  <a:themeElements>
    <a:clrScheme name="Simple Light">
      <a:dk1>
        <a:srgbClr val="191919"/>
      </a:dk1>
      <a:lt1>
        <a:srgbClr val="FFFFFF"/>
      </a:lt1>
      <a:dk2>
        <a:srgbClr val="697477"/>
      </a:dk2>
      <a:lt2>
        <a:srgbClr val="EEEEEE"/>
      </a:lt2>
      <a:accent1>
        <a:srgbClr val="B9EB7B"/>
      </a:accent1>
      <a:accent2>
        <a:srgbClr val="469127"/>
      </a:accent2>
      <a:accent3>
        <a:srgbClr val="366EE0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377</Words>
  <Application>Microsoft Office PowerPoint</Application>
  <PresentationFormat>On-screen Show (16:9)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Anaheim</vt:lpstr>
      <vt:lpstr>Arial</vt:lpstr>
      <vt:lpstr>Cabin</vt:lpstr>
      <vt:lpstr>Calibri</vt:lpstr>
      <vt:lpstr>Chivo SemiBold</vt:lpstr>
      <vt:lpstr>DM Sans</vt:lpstr>
      <vt:lpstr>Fira Sans Extra Condensed</vt:lpstr>
      <vt:lpstr>PT Sans</vt:lpstr>
      <vt:lpstr>Raleway</vt:lpstr>
      <vt:lpstr>Roboto</vt:lpstr>
      <vt:lpstr>Wingdings</vt:lpstr>
      <vt:lpstr>Renewable Energy in Vietnam Project Proposal by Slidesgo</vt:lpstr>
      <vt:lpstr>Инсталиране на фотоволтаични системи в съществуващи социални услуги и  закупуване на електрически превозни средства  и зарядни станции</vt:lpstr>
      <vt:lpstr>Цели</vt:lpstr>
      <vt:lpstr>Допустими дейности</vt:lpstr>
      <vt:lpstr>113 600 лв.</vt:lpstr>
      <vt:lpstr>Документи за кандидатстване</vt:lpstr>
      <vt:lpstr>Документи за Дейност 2</vt:lpstr>
      <vt:lpstr>Други документи </vt:lpstr>
      <vt:lpstr>Кандидати и резултати</vt:lpstr>
      <vt:lpstr>Срокове</vt:lpstr>
      <vt:lpstr>Благодаря 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in Vietnam Project Proposal</dc:title>
  <dc:creator>Miglena Slavova</dc:creator>
  <cp:lastModifiedBy>Mirela Hadzhieva</cp:lastModifiedBy>
  <cp:revision>35</cp:revision>
  <dcterms:modified xsi:type="dcterms:W3CDTF">2025-07-09T10:11:35Z</dcterms:modified>
</cp:coreProperties>
</file>