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8" r:id="rId3"/>
    <p:sldId id="265" r:id="rId4"/>
    <p:sldId id="295" r:id="rId5"/>
    <p:sldId id="270" r:id="rId6"/>
    <p:sldId id="261" r:id="rId7"/>
    <p:sldId id="296" r:id="rId8"/>
    <p:sldId id="298" r:id="rId9"/>
    <p:sldId id="299" r:id="rId10"/>
    <p:sldId id="301" r:id="rId11"/>
    <p:sldId id="300" r:id="rId12"/>
    <p:sldId id="302" r:id="rId13"/>
    <p:sldId id="303" r:id="rId14"/>
    <p:sldId id="27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C85C02-3591-4C57-9C38-0E9FB5887E61}">
  <a:tblStyle styleId="{24C85C02-3591-4C57-9C38-0E9FB5887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8F76EE-FDA8-4A09-8849-CA49B641E8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29651" autoAdjust="0"/>
  </p:normalViewPr>
  <p:slideViewPr>
    <p:cSldViewPr snapToGrid="0">
      <p:cViewPr varScale="1">
        <p:scale>
          <a:sx n="149" d="100"/>
          <a:sy n="149" d="100"/>
        </p:scale>
        <p:origin x="10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81d54eb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81d54eb4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42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386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bg-BG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25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95929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a8de11593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a8de11593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886787ae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a886787ae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9325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8de1159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8de1159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12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8de1159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8de1159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bg-BG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48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476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737" y="0"/>
            <a:ext cx="51712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060375"/>
            <a:ext cx="4631700" cy="20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 b="0"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350" y="3396725"/>
            <a:ext cx="25560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title" hasCustomPrompt="1"/>
          </p:nvPr>
        </p:nvSpPr>
        <p:spPr>
          <a:xfrm>
            <a:off x="4942325" y="3333399"/>
            <a:ext cx="3492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4942325" y="4006250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2" hasCustomPrompt="1"/>
          </p:nvPr>
        </p:nvSpPr>
        <p:spPr>
          <a:xfrm>
            <a:off x="4942325" y="811150"/>
            <a:ext cx="3492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3"/>
          </p:nvPr>
        </p:nvSpPr>
        <p:spPr>
          <a:xfrm>
            <a:off x="4942325" y="1483952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4" hasCustomPrompt="1"/>
          </p:nvPr>
        </p:nvSpPr>
        <p:spPr>
          <a:xfrm>
            <a:off x="4942325" y="2072249"/>
            <a:ext cx="3492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5"/>
          </p:nvPr>
        </p:nvSpPr>
        <p:spPr>
          <a:xfrm>
            <a:off x="4942325" y="2745100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713225" y="33833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000" b="1" u="sng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194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13275" y="997850"/>
            <a:ext cx="44481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713225" y="1745009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" y="0"/>
            <a:ext cx="346081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737" y="0"/>
            <a:ext cx="51712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569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3437930" y="2574149"/>
            <a:ext cx="23517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3225" y="2574149"/>
            <a:ext cx="23517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713225" y="2075275"/>
            <a:ext cx="23517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3437932" y="2075275"/>
            <a:ext cx="23517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8680" y="0"/>
            <a:ext cx="14641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" y="0"/>
            <a:ext cx="3736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569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13225" y="3727800"/>
            <a:ext cx="7717500" cy="72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569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861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454700" y="118615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76801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1454700" y="176800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23498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6"/>
          </p:nvPr>
        </p:nvSpPr>
        <p:spPr>
          <a:xfrm>
            <a:off x="1454700" y="234985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3171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454700" y="293170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5135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1454700" y="351355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720000" y="409541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5"/>
          </p:nvPr>
        </p:nvSpPr>
        <p:spPr>
          <a:xfrm>
            <a:off x="1454700" y="409540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r="15824"/>
          <a:stretch/>
        </p:blipFill>
        <p:spPr>
          <a:xfrm>
            <a:off x="7767773" y="0"/>
            <a:ext cx="1376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 SemiBold"/>
              <a:buNone/>
              <a:defRPr sz="30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5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efipp@mlsp.government.b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143" y="2754623"/>
            <a:ext cx="3786199" cy="219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7707" y="2518134"/>
            <a:ext cx="353510" cy="142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8223" y="1583960"/>
            <a:ext cx="463446" cy="186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ctrTitle"/>
          </p:nvPr>
        </p:nvSpPr>
        <p:spPr>
          <a:xfrm>
            <a:off x="323556" y="675250"/>
            <a:ext cx="6822831" cy="3132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УКАЗАНИЯ ЗА ИЗПЪЛНЕНИЕ И ОТЧИТАНЕ НА ДОГОВОРИ</a:t>
            </a:r>
            <a:b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процедура BG-RRP-13.009 </a:t>
            </a:r>
            <a:r>
              <a:rPr lang="bg-BG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„Инсталиране на фотоволтаични системи (ФЕЦ) в съществуващи социални услуги, делегирана от държавата дейност и закупуване на електрически превозни средства, включително свързани зарядни станции за предоставяне на социални услуги"</a:t>
            </a:r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323556" y="4260799"/>
            <a:ext cx="5082539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00" b="1" dirty="0" err="1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</a:rPr>
              <a:t>RePowerEU</a:t>
            </a:r>
            <a:r>
              <a:rPr lang="en-US" sz="1000" b="1" dirty="0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</a:rPr>
              <a:t> </a:t>
            </a:r>
            <a:endParaRPr lang="bg-BG" sz="1000" b="1" dirty="0">
              <a:solidFill>
                <a:srgbClr val="37474F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</a:endParaRPr>
          </a:p>
          <a:p>
            <a:pPr marL="0" lvl="0" indent="0"/>
            <a:r>
              <a:rPr lang="bg-BG" sz="10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</a:rPr>
              <a:t>Национален план за възстановяване и устойчивост</a:t>
            </a:r>
            <a:endParaRPr lang="en-US" sz="1000" b="1" dirty="0">
              <a:solidFill>
                <a:srgbClr val="37474F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1217" y="1805595"/>
            <a:ext cx="2722826" cy="290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1" name="Text 0"/>
          <p:cNvSpPr/>
          <p:nvPr/>
        </p:nvSpPr>
        <p:spPr>
          <a:xfrm>
            <a:off x="515698" y="463620"/>
            <a:ext cx="47897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Информация, комуникация и публичност</a:t>
            </a:r>
            <a:endParaRPr lang="en-US" sz="1800" dirty="0"/>
          </a:p>
        </p:txBody>
      </p:sp>
      <p:sp>
        <p:nvSpPr>
          <p:cNvPr id="22" name="Text 1"/>
          <p:cNvSpPr/>
          <p:nvPr/>
        </p:nvSpPr>
        <p:spPr>
          <a:xfrm>
            <a:off x="515698" y="749370"/>
            <a:ext cx="854964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 34 от Регламент (ЕС) 2021/241 – задължения за брандиране</a:t>
            </a:r>
            <a:endParaRPr lang="en-US" sz="900" dirty="0"/>
          </a:p>
        </p:txBody>
      </p:sp>
      <p:sp>
        <p:nvSpPr>
          <p:cNvPr id="23" name="Text 2"/>
          <p:cNvSpPr/>
          <p:nvPr/>
        </p:nvSpPr>
        <p:spPr>
          <a:xfrm>
            <a:off x="515698" y="1756192"/>
            <a:ext cx="4114800" cy="1219200"/>
          </a:xfrm>
          <a:prstGeom prst="roundRect">
            <a:avLst>
              <a:gd name="adj" fmla="val 781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4" name="Image 0" descr="/tmp/rasterized-svg-e9dcaf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98" y="1908592"/>
            <a:ext cx="171450" cy="171450"/>
          </a:xfrm>
          <a:prstGeom prst="rect">
            <a:avLst/>
          </a:prstGeom>
        </p:spPr>
      </p:pic>
      <p:sp>
        <p:nvSpPr>
          <p:cNvPr id="25" name="Text 3"/>
          <p:cNvSpPr/>
          <p:nvPr/>
        </p:nvSpPr>
        <p:spPr>
          <a:xfrm>
            <a:off x="915748" y="1914248"/>
            <a:ext cx="1917141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ЗАДЪЛЖИТЕЛНА ИНФОРМАЦИЯ</a:t>
            </a:r>
            <a:endParaRPr lang="en-US" sz="900" dirty="0"/>
          </a:p>
        </p:txBody>
      </p:sp>
      <p:sp>
        <p:nvSpPr>
          <p:cNvPr id="26" name="Text 4"/>
          <p:cNvSpPr/>
          <p:nvPr/>
        </p:nvSpPr>
        <p:spPr>
          <a:xfrm>
            <a:off x="668098" y="217529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Наименование на проекта</a:t>
            </a:r>
            <a:endParaRPr lang="en-US" sz="750" dirty="0"/>
          </a:p>
        </p:txBody>
      </p:sp>
      <p:sp>
        <p:nvSpPr>
          <p:cNvPr id="27" name="Text 5"/>
          <p:cNvSpPr/>
          <p:nvPr/>
        </p:nvSpPr>
        <p:spPr>
          <a:xfrm>
            <a:off x="668098" y="234674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 цел и резултати</a:t>
            </a:r>
            <a:endParaRPr lang="en-US" sz="750" dirty="0"/>
          </a:p>
        </p:txBody>
      </p:sp>
      <p:sp>
        <p:nvSpPr>
          <p:cNvPr id="28" name="Text 6"/>
          <p:cNvSpPr/>
          <p:nvPr/>
        </p:nvSpPr>
        <p:spPr>
          <a:xfrm>
            <a:off x="668098" y="251819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Общата стойност и размер на БФП в </a:t>
            </a:r>
            <a:r>
              <a:rPr lang="bg-BG" sz="750" dirty="0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</a:t>
            </a:r>
            <a:endParaRPr lang="en-US" sz="750" dirty="0"/>
          </a:p>
        </p:txBody>
      </p:sp>
      <p:sp>
        <p:nvSpPr>
          <p:cNvPr id="29" name="Text 7"/>
          <p:cNvSpPr/>
          <p:nvPr/>
        </p:nvSpPr>
        <p:spPr>
          <a:xfrm>
            <a:off x="668098" y="268964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Начална и крайна дата на изпълнение</a:t>
            </a:r>
            <a:endParaRPr lang="en-US" sz="750" dirty="0"/>
          </a:p>
        </p:txBody>
      </p:sp>
      <p:sp>
        <p:nvSpPr>
          <p:cNvPr id="30" name="Text 8"/>
          <p:cNvSpPr/>
          <p:nvPr/>
        </p:nvSpPr>
        <p:spPr>
          <a:xfrm>
            <a:off x="4782898" y="1756192"/>
            <a:ext cx="4114800" cy="1219200"/>
          </a:xfrm>
          <a:prstGeom prst="roundRect">
            <a:avLst>
              <a:gd name="adj" fmla="val 7813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1" name="Image 1" descr="/tmp/rasterized-svg-05b9c98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298" y="1908592"/>
            <a:ext cx="171450" cy="171450"/>
          </a:xfrm>
          <a:prstGeom prst="rect">
            <a:avLst/>
          </a:prstGeom>
        </p:spPr>
      </p:pic>
      <p:sp>
        <p:nvSpPr>
          <p:cNvPr id="32" name="Text 9"/>
          <p:cNvSpPr/>
          <p:nvPr/>
        </p:nvSpPr>
        <p:spPr>
          <a:xfrm>
            <a:off x="5182948" y="1914248"/>
            <a:ext cx="162036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 ЗА КОМУНИКАЦИЯ</a:t>
            </a:r>
            <a:endParaRPr lang="en-US" sz="900" dirty="0"/>
          </a:p>
        </p:txBody>
      </p:sp>
      <p:sp>
        <p:nvSpPr>
          <p:cNvPr id="33" name="Text 10"/>
          <p:cNvSpPr/>
          <p:nvPr/>
        </p:nvSpPr>
        <p:spPr>
          <a:xfrm>
            <a:off x="4935298" y="217529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Официален сайт на общината</a:t>
            </a:r>
            <a:endParaRPr lang="en-US" sz="750" dirty="0"/>
          </a:p>
        </p:txBody>
      </p:sp>
      <p:sp>
        <p:nvSpPr>
          <p:cNvPr id="34" name="Text 11"/>
          <p:cNvSpPr/>
          <p:nvPr/>
        </p:nvSpPr>
        <p:spPr>
          <a:xfrm>
            <a:off x="4935298" y="234674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на видно място</a:t>
            </a:r>
            <a:endParaRPr lang="en-US" sz="750" dirty="0"/>
          </a:p>
        </p:txBody>
      </p:sp>
      <p:sp>
        <p:nvSpPr>
          <p:cNvPr id="35" name="Text 12"/>
          <p:cNvSpPr/>
          <p:nvPr/>
        </p:nvSpPr>
        <p:spPr>
          <a:xfrm>
            <a:off x="4935298" y="251819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Билборд (при по-мащабни проекти)</a:t>
            </a:r>
            <a:endParaRPr lang="en-US" sz="750" dirty="0"/>
          </a:p>
        </p:txBody>
      </p:sp>
      <p:sp>
        <p:nvSpPr>
          <p:cNvPr id="36" name="Text 13"/>
          <p:cNvSpPr/>
          <p:nvPr/>
        </p:nvSpPr>
        <p:spPr>
          <a:xfrm>
            <a:off x="4935298" y="2689642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Стикери върху оборудването</a:t>
            </a:r>
            <a:endParaRPr lang="en-US" sz="750" dirty="0"/>
          </a:p>
        </p:txBody>
      </p:sp>
      <p:sp>
        <p:nvSpPr>
          <p:cNvPr id="37" name="Text 14"/>
          <p:cNvSpPr/>
          <p:nvPr/>
        </p:nvSpPr>
        <p:spPr>
          <a:xfrm>
            <a:off x="515698" y="3108742"/>
            <a:ext cx="4114800" cy="756196"/>
          </a:xfrm>
          <a:prstGeom prst="roundRect">
            <a:avLst>
              <a:gd name="adj" fmla="val 12596"/>
            </a:avLst>
          </a:prstGeom>
          <a:solidFill>
            <a:srgbClr val="4CAF5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15"/>
          <p:cNvSpPr/>
          <p:nvPr/>
        </p:nvSpPr>
        <p:spPr>
          <a:xfrm>
            <a:off x="649048" y="3242092"/>
            <a:ext cx="3925062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600"/>
              </a:spcAft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БРАНДИРАНЕ НА ЕЛЕКТРОМОБИЛ</a:t>
            </a:r>
            <a:endParaRPr lang="en-US" sz="825" dirty="0"/>
          </a:p>
        </p:txBody>
      </p:sp>
      <p:sp>
        <p:nvSpPr>
          <p:cNvPr id="39" name="Text 16"/>
          <p:cNvSpPr/>
          <p:nvPr/>
        </p:nvSpPr>
        <p:spPr>
          <a:xfrm>
            <a:off x="649048" y="3464888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Стикери с логото на ЕС и текст „Финансирано от Европейския съюз – NextGenerationEU". Снимки на брандирания автомобил към отчета!</a:t>
            </a:r>
            <a:endParaRPr lang="en-US" sz="750" dirty="0"/>
          </a:p>
        </p:txBody>
      </p:sp>
      <p:sp>
        <p:nvSpPr>
          <p:cNvPr id="40" name="Text 17"/>
          <p:cNvSpPr/>
          <p:nvPr/>
        </p:nvSpPr>
        <p:spPr>
          <a:xfrm>
            <a:off x="4782898" y="3108742"/>
            <a:ext cx="4114800" cy="756196"/>
          </a:xfrm>
          <a:prstGeom prst="roundRect">
            <a:avLst>
              <a:gd name="adj" fmla="val 12596"/>
            </a:avLst>
          </a:prstGeom>
          <a:solidFill>
            <a:srgbClr val="66BB6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18"/>
          <p:cNvSpPr/>
          <p:nvPr/>
        </p:nvSpPr>
        <p:spPr>
          <a:xfrm>
            <a:off x="4916248" y="3242092"/>
            <a:ext cx="3925062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600"/>
              </a:spcAft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БРАНДИРАНЕ НА ФЕЦ</a:t>
            </a:r>
            <a:endParaRPr lang="en-US" sz="825" dirty="0"/>
          </a:p>
        </p:txBody>
      </p:sp>
      <p:sp>
        <p:nvSpPr>
          <p:cNvPr id="42" name="Text 19"/>
          <p:cNvSpPr/>
          <p:nvPr/>
        </p:nvSpPr>
        <p:spPr>
          <a:xfrm>
            <a:off x="4916248" y="3464888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 табела на видно място в близост до инсталацията с логата и информация за финансирането от ЕС.</a:t>
            </a:r>
            <a:endParaRPr lang="en-US" sz="750" dirty="0"/>
          </a:p>
        </p:txBody>
      </p:sp>
      <p:sp>
        <p:nvSpPr>
          <p:cNvPr id="43" name="Text 20"/>
          <p:cNvSpPr/>
          <p:nvPr/>
        </p:nvSpPr>
        <p:spPr>
          <a:xfrm>
            <a:off x="515698" y="3998288"/>
            <a:ext cx="4114800" cy="495300"/>
          </a:xfrm>
          <a:prstGeom prst="roundRect">
            <a:avLst>
              <a:gd name="adj" fmla="val 15385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4" name="Text 21"/>
          <p:cNvSpPr/>
          <p:nvPr/>
        </p:nvSpPr>
        <p:spPr>
          <a:xfrm>
            <a:off x="629998" y="4112588"/>
            <a:ext cx="39639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Срокове:</a:t>
            </a:r>
            <a:r>
              <a:rPr lang="en-US" sz="75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Непосредствено след стартиране и се поддържат до изтичане на срока за устойчивост (5 години)</a:t>
            </a:r>
            <a:endParaRPr lang="en-US" sz="750" dirty="0"/>
          </a:p>
        </p:txBody>
      </p:sp>
      <p:sp>
        <p:nvSpPr>
          <p:cNvPr id="45" name="Text 22"/>
          <p:cNvSpPr/>
          <p:nvPr/>
        </p:nvSpPr>
        <p:spPr>
          <a:xfrm>
            <a:off x="4782898" y="3998288"/>
            <a:ext cx="4114800" cy="495300"/>
          </a:xfrm>
          <a:prstGeom prst="roundRect">
            <a:avLst>
              <a:gd name="adj" fmla="val 15385"/>
            </a:avLst>
          </a:prstGeom>
          <a:solidFill>
            <a:srgbClr val="FFEB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23"/>
          <p:cNvSpPr/>
          <p:nvPr/>
        </p:nvSpPr>
        <p:spPr>
          <a:xfrm>
            <a:off x="4897198" y="4112588"/>
            <a:ext cx="39639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Последствия:</a:t>
            </a:r>
            <a:r>
              <a:rPr lang="en-US" sz="75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Неспазването може да доведе до непризнаване на разходите по проекта!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630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226" y="2366155"/>
            <a:ext cx="1426904" cy="31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515698" y="463620"/>
            <a:ext cx="42845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Проверки на място</a:t>
            </a:r>
            <a:endParaRPr lang="en-US" sz="1800" dirty="0"/>
          </a:p>
        </p:txBody>
      </p:sp>
      <p:sp>
        <p:nvSpPr>
          <p:cNvPr id="16" name="Text 1"/>
          <p:cNvSpPr/>
          <p:nvPr/>
        </p:nvSpPr>
        <p:spPr>
          <a:xfrm>
            <a:off x="515698" y="749370"/>
            <a:ext cx="854964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СНД и независими експерти могат да извършват посещения по всяко време</a:t>
            </a:r>
            <a:endParaRPr lang="en-US" sz="900" dirty="0"/>
          </a:p>
        </p:txBody>
      </p:sp>
      <p:sp>
        <p:nvSpPr>
          <p:cNvPr id="17" name="Text 2"/>
          <p:cNvSpPr/>
          <p:nvPr/>
        </p:nvSpPr>
        <p:spPr>
          <a:xfrm>
            <a:off x="515698" y="1794655"/>
            <a:ext cx="2706037" cy="1352550"/>
          </a:xfrm>
          <a:prstGeom prst="roundRect">
            <a:avLst>
              <a:gd name="adj" fmla="val 7042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" name="Image 0" descr="/tmp/rasterized-svg-a5e8232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48" y="1928005"/>
            <a:ext cx="171450" cy="171450"/>
          </a:xfrm>
          <a:prstGeom prst="rect">
            <a:avLst/>
          </a:prstGeom>
        </p:spPr>
      </p:pic>
      <p:sp>
        <p:nvSpPr>
          <p:cNvPr id="19" name="Text 3"/>
          <p:cNvSpPr/>
          <p:nvPr/>
        </p:nvSpPr>
        <p:spPr>
          <a:xfrm>
            <a:off x="896698" y="1940357"/>
            <a:ext cx="1246013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СЕ ПРОВЕРЯВА</a:t>
            </a:r>
            <a:endParaRPr lang="en-US" sz="825" dirty="0"/>
          </a:p>
        </p:txBody>
      </p:sp>
      <p:sp>
        <p:nvSpPr>
          <p:cNvPr id="21" name="Text 4"/>
          <p:cNvSpPr/>
          <p:nvPr/>
        </p:nvSpPr>
        <p:spPr>
          <a:xfrm>
            <a:off x="649048" y="219470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Напредък и съответствие с договора</a:t>
            </a:r>
            <a:endParaRPr lang="en-US" sz="750" dirty="0"/>
          </a:p>
        </p:txBody>
      </p:sp>
      <p:sp>
        <p:nvSpPr>
          <p:cNvPr id="22" name="Text 5"/>
          <p:cNvSpPr/>
          <p:nvPr/>
        </p:nvSpPr>
        <p:spPr>
          <a:xfrm>
            <a:off x="649048" y="236615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Съответствие планирани/реализирани дейности</a:t>
            </a:r>
            <a:endParaRPr lang="en-US" sz="750" dirty="0"/>
          </a:p>
        </p:txBody>
      </p:sp>
      <p:sp>
        <p:nvSpPr>
          <p:cNvPr id="23" name="Text 6"/>
          <p:cNvSpPr/>
          <p:nvPr/>
        </p:nvSpPr>
        <p:spPr>
          <a:xfrm>
            <a:off x="649048" y="253760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 аспекти – услуги, доставки, СМР</a:t>
            </a:r>
            <a:endParaRPr lang="en-US" sz="750" dirty="0"/>
          </a:p>
        </p:txBody>
      </p:sp>
      <p:sp>
        <p:nvSpPr>
          <p:cNvPr id="24" name="Text 7"/>
          <p:cNvSpPr/>
          <p:nvPr/>
        </p:nvSpPr>
        <p:spPr>
          <a:xfrm>
            <a:off x="649048" y="270905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на одитна следа</a:t>
            </a:r>
            <a:endParaRPr lang="en-US" sz="750" dirty="0"/>
          </a:p>
        </p:txBody>
      </p:sp>
      <p:sp>
        <p:nvSpPr>
          <p:cNvPr id="25" name="Text 8"/>
          <p:cNvSpPr/>
          <p:nvPr/>
        </p:nvSpPr>
        <p:spPr>
          <a:xfrm>
            <a:off x="649048" y="288050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 публичност</a:t>
            </a:r>
            <a:endParaRPr lang="en-US" sz="750" dirty="0"/>
          </a:p>
        </p:txBody>
      </p:sp>
      <p:sp>
        <p:nvSpPr>
          <p:cNvPr id="26" name="Text 9"/>
          <p:cNvSpPr/>
          <p:nvPr/>
        </p:nvSpPr>
        <p:spPr>
          <a:xfrm>
            <a:off x="3426255" y="1785130"/>
            <a:ext cx="2560885" cy="1352550"/>
          </a:xfrm>
          <a:prstGeom prst="roundRect">
            <a:avLst>
              <a:gd name="adj" fmla="val 7042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" name="Image 1" descr="/tmp/rasterized-svg-7367037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134" y="1928005"/>
            <a:ext cx="171450" cy="171450"/>
          </a:xfrm>
          <a:prstGeom prst="rect">
            <a:avLst/>
          </a:prstGeom>
        </p:spPr>
      </p:pic>
      <p:sp>
        <p:nvSpPr>
          <p:cNvPr id="28" name="Text 10"/>
          <p:cNvSpPr/>
          <p:nvPr/>
        </p:nvSpPr>
        <p:spPr>
          <a:xfrm>
            <a:off x="3914784" y="1940357"/>
            <a:ext cx="929956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ДОПЪЛНИТЕЛНО</a:t>
            </a:r>
            <a:endParaRPr lang="en-US" sz="825" dirty="0"/>
          </a:p>
        </p:txBody>
      </p:sp>
      <p:sp>
        <p:nvSpPr>
          <p:cNvPr id="29" name="Text 11"/>
          <p:cNvSpPr/>
          <p:nvPr/>
        </p:nvSpPr>
        <p:spPr>
          <a:xfrm>
            <a:off x="3667134" y="219470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Изпълнение на договорните ангажименти</a:t>
            </a:r>
            <a:endParaRPr lang="en-US" sz="750" dirty="0"/>
          </a:p>
        </p:txBody>
      </p:sp>
      <p:sp>
        <p:nvSpPr>
          <p:cNvPr id="30" name="Text 12"/>
          <p:cNvSpPr/>
          <p:nvPr/>
        </p:nvSpPr>
        <p:spPr>
          <a:xfrm>
            <a:off x="3667134" y="236615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Спазване на принципа DNSH</a:t>
            </a:r>
            <a:endParaRPr lang="en-US" sz="750" dirty="0"/>
          </a:p>
        </p:txBody>
      </p:sp>
      <p:sp>
        <p:nvSpPr>
          <p:cNvPr id="31" name="Text 13"/>
          <p:cNvSpPr/>
          <p:nvPr/>
        </p:nvSpPr>
        <p:spPr>
          <a:xfrm>
            <a:off x="3667134" y="253760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 на инвестицията</a:t>
            </a:r>
            <a:endParaRPr lang="en-US" sz="750" dirty="0"/>
          </a:p>
        </p:txBody>
      </p:sp>
      <p:sp>
        <p:nvSpPr>
          <p:cNvPr id="32" name="Text 14"/>
          <p:cNvSpPr/>
          <p:nvPr/>
        </p:nvSpPr>
        <p:spPr>
          <a:xfrm>
            <a:off x="3667134" y="270905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Индикатори за нередности</a:t>
            </a:r>
            <a:endParaRPr lang="en-US" sz="750" dirty="0"/>
          </a:p>
        </p:txBody>
      </p:sp>
      <p:sp>
        <p:nvSpPr>
          <p:cNvPr id="33" name="Text 15"/>
          <p:cNvSpPr/>
          <p:nvPr/>
        </p:nvSpPr>
        <p:spPr>
          <a:xfrm>
            <a:off x="3667134" y="2880505"/>
            <a:ext cx="26509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Изпълнение на препоръки</a:t>
            </a:r>
            <a:endParaRPr lang="en-US" sz="750" dirty="0"/>
          </a:p>
        </p:txBody>
      </p:sp>
      <p:sp>
        <p:nvSpPr>
          <p:cNvPr id="34" name="Text 16"/>
          <p:cNvSpPr/>
          <p:nvPr/>
        </p:nvSpPr>
        <p:spPr>
          <a:xfrm>
            <a:off x="6186095" y="1821884"/>
            <a:ext cx="2345829" cy="1352550"/>
          </a:xfrm>
          <a:prstGeom prst="roundRect">
            <a:avLst>
              <a:gd name="adj" fmla="val 8238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17"/>
          <p:cNvSpPr/>
          <p:nvPr/>
        </p:nvSpPr>
        <p:spPr>
          <a:xfrm>
            <a:off x="6685219" y="2084863"/>
            <a:ext cx="2120711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 ПРОВЕРЯВА</a:t>
            </a:r>
            <a:endParaRPr lang="en-US" sz="825" dirty="0"/>
          </a:p>
        </p:txBody>
      </p:sp>
      <p:sp>
        <p:nvSpPr>
          <p:cNvPr id="36" name="Text 18"/>
          <p:cNvSpPr/>
          <p:nvPr/>
        </p:nvSpPr>
        <p:spPr>
          <a:xfrm>
            <a:off x="6685219" y="2326709"/>
            <a:ext cx="21207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СНД (МТСП)</a:t>
            </a:r>
            <a:endParaRPr lang="en-US" sz="750" dirty="0"/>
          </a:p>
        </p:txBody>
      </p:sp>
      <p:sp>
        <p:nvSpPr>
          <p:cNvPr id="37" name="Text 19"/>
          <p:cNvSpPr/>
          <p:nvPr/>
        </p:nvSpPr>
        <p:spPr>
          <a:xfrm>
            <a:off x="6685219" y="2498159"/>
            <a:ext cx="21207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ИА „Одит на средствата от ЕС"</a:t>
            </a:r>
            <a:endParaRPr lang="en-US" sz="750" dirty="0"/>
          </a:p>
        </p:txBody>
      </p:sp>
      <p:sp>
        <p:nvSpPr>
          <p:cNvPr id="38" name="Text 20"/>
          <p:cNvSpPr/>
          <p:nvPr/>
        </p:nvSpPr>
        <p:spPr>
          <a:xfrm>
            <a:off x="6685219" y="2669609"/>
            <a:ext cx="21207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АДФИ, НАП</a:t>
            </a:r>
            <a:endParaRPr lang="en-US" sz="750" dirty="0"/>
          </a:p>
        </p:txBody>
      </p:sp>
      <p:sp>
        <p:nvSpPr>
          <p:cNvPr id="39" name="Text 21"/>
          <p:cNvSpPr/>
          <p:nvPr/>
        </p:nvSpPr>
        <p:spPr>
          <a:xfrm>
            <a:off x="6685219" y="2841059"/>
            <a:ext cx="21207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ЕК, ОЛАФ, Европейска сметна палата</a:t>
            </a:r>
            <a:endParaRPr lang="en-US" sz="750" dirty="0"/>
          </a:p>
        </p:txBody>
      </p:sp>
      <p:sp>
        <p:nvSpPr>
          <p:cNvPr id="40" name="Text 22"/>
          <p:cNvSpPr/>
          <p:nvPr/>
        </p:nvSpPr>
        <p:spPr>
          <a:xfrm>
            <a:off x="515698" y="3261505"/>
            <a:ext cx="4114800" cy="495300"/>
          </a:xfrm>
          <a:prstGeom prst="roundRect">
            <a:avLst>
              <a:gd name="adj" fmla="val 15385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23"/>
          <p:cNvSpPr/>
          <p:nvPr/>
        </p:nvSpPr>
        <p:spPr>
          <a:xfrm>
            <a:off x="629998" y="3375805"/>
            <a:ext cx="39639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предупреждение:</a:t>
            </a:r>
            <a:r>
              <a:rPr lang="en-US" sz="75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Проверките могат да бъдат извършени без предварително уведомяване при рискови фактори.</a:t>
            </a:r>
            <a:endParaRPr lang="en-US" sz="750" dirty="0"/>
          </a:p>
        </p:txBody>
      </p:sp>
      <p:sp>
        <p:nvSpPr>
          <p:cNvPr id="42" name="Text 24"/>
          <p:cNvSpPr/>
          <p:nvPr/>
        </p:nvSpPr>
        <p:spPr>
          <a:xfrm>
            <a:off x="4782898" y="3261505"/>
            <a:ext cx="3790950" cy="495300"/>
          </a:xfrm>
          <a:prstGeom prst="roundRect">
            <a:avLst>
              <a:gd name="adj" fmla="val 15385"/>
            </a:avLst>
          </a:prstGeom>
          <a:solidFill>
            <a:srgbClr val="FFEB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3" name="Text 25"/>
          <p:cNvSpPr/>
          <p:nvPr/>
        </p:nvSpPr>
        <p:spPr>
          <a:xfrm>
            <a:off x="4929721" y="3375805"/>
            <a:ext cx="39639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отказ:</a:t>
            </a:r>
            <a:r>
              <a:rPr lang="en-US" sz="75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СНД може да прекрати договора. При 3+ отказа за достъп – пълно възстановяване на средствата!</a:t>
            </a:r>
            <a:endParaRPr lang="en-US" sz="750" dirty="0"/>
          </a:p>
        </p:txBody>
      </p:sp>
      <p:sp>
        <p:nvSpPr>
          <p:cNvPr id="44" name="Text 26"/>
          <p:cNvSpPr/>
          <p:nvPr/>
        </p:nvSpPr>
        <p:spPr>
          <a:xfrm>
            <a:off x="515698" y="3871105"/>
            <a:ext cx="8058150" cy="400050"/>
          </a:xfrm>
          <a:prstGeom prst="roundRect">
            <a:avLst>
              <a:gd name="adj" fmla="val 19048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5" name="Image 2" descr="/tmp/rasterized-svg-48ff5a3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98" y="3985405"/>
            <a:ext cx="171450" cy="171450"/>
          </a:xfrm>
          <a:prstGeom prst="rect">
            <a:avLst/>
          </a:prstGeom>
        </p:spPr>
      </p:pic>
      <p:sp>
        <p:nvSpPr>
          <p:cNvPr id="46" name="Text 27"/>
          <p:cNvSpPr/>
          <p:nvPr/>
        </p:nvSpPr>
        <p:spPr>
          <a:xfrm>
            <a:off x="896698" y="4004455"/>
            <a:ext cx="55200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Съвет: При липса на активност 3+ месеца, СНД ще изиска официално информация. Поддържайте редовна комуникация!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237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515698" y="463620"/>
            <a:ext cx="42845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 финансовите интереси</a:t>
            </a:r>
            <a:endParaRPr lang="en-US" sz="1800" dirty="0"/>
          </a:p>
        </p:txBody>
      </p:sp>
      <p:sp>
        <p:nvSpPr>
          <p:cNvPr id="26" name="Text 1"/>
          <p:cNvSpPr/>
          <p:nvPr/>
        </p:nvSpPr>
        <p:spPr>
          <a:xfrm>
            <a:off x="515698" y="749370"/>
            <a:ext cx="854964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260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Декларации и мерки за предотвратяване на нередности</a:t>
            </a:r>
            <a:endParaRPr lang="en-US" sz="900" dirty="0"/>
          </a:p>
        </p:txBody>
      </p:sp>
      <p:sp>
        <p:nvSpPr>
          <p:cNvPr id="27" name="Text 2"/>
          <p:cNvSpPr/>
          <p:nvPr/>
        </p:nvSpPr>
        <p:spPr>
          <a:xfrm>
            <a:off x="515698" y="1641892"/>
            <a:ext cx="4114800" cy="781050"/>
          </a:xfrm>
          <a:prstGeom prst="roundRect">
            <a:avLst>
              <a:gd name="adj" fmla="val 12195"/>
            </a:avLst>
          </a:prstGeom>
          <a:solidFill>
            <a:srgbClr val="E8F5E9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8" name="Image 0" descr="/tmp/rasterized-svg-663198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8" y="1775242"/>
            <a:ext cx="171450" cy="171450"/>
          </a:xfrm>
          <a:prstGeom prst="rect">
            <a:avLst/>
          </a:prstGeom>
        </p:spPr>
      </p:pic>
      <p:sp>
        <p:nvSpPr>
          <p:cNvPr id="29" name="Text 3"/>
          <p:cNvSpPr/>
          <p:nvPr/>
        </p:nvSpPr>
        <p:spPr>
          <a:xfrm>
            <a:off x="896698" y="1787595"/>
            <a:ext cx="2161243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ЗА НЕРЕДНОСТ (Прил. 14)</a:t>
            </a:r>
            <a:endParaRPr lang="en-US" sz="825" dirty="0"/>
          </a:p>
        </p:txBody>
      </p:sp>
      <p:sp>
        <p:nvSpPr>
          <p:cNvPr id="30" name="Text 4"/>
          <p:cNvSpPr/>
          <p:nvPr/>
        </p:nvSpPr>
        <p:spPr>
          <a:xfrm>
            <a:off x="649048" y="2022892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Запознаване с определенията за нередност, корупция и съставите на престъпленията измама и подкуп</a:t>
            </a:r>
            <a:endParaRPr lang="en-US" sz="750" dirty="0"/>
          </a:p>
        </p:txBody>
      </p:sp>
      <p:sp>
        <p:nvSpPr>
          <p:cNvPr id="31" name="Text 5"/>
          <p:cNvSpPr/>
          <p:nvPr/>
        </p:nvSpPr>
        <p:spPr>
          <a:xfrm>
            <a:off x="4782898" y="1641892"/>
            <a:ext cx="4114800" cy="781050"/>
          </a:xfrm>
          <a:prstGeom prst="roundRect">
            <a:avLst>
              <a:gd name="adj" fmla="val 12195"/>
            </a:avLst>
          </a:prstGeom>
          <a:solidFill>
            <a:srgbClr val="E8F5E9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2" name="Image 1" descr="/tmp/rasterized-svg-4d7f983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248" y="1775242"/>
            <a:ext cx="171450" cy="171450"/>
          </a:xfrm>
          <a:prstGeom prst="rect">
            <a:avLst/>
          </a:prstGeom>
        </p:spPr>
      </p:pic>
      <p:sp>
        <p:nvSpPr>
          <p:cNvPr id="33" name="Text 6"/>
          <p:cNvSpPr/>
          <p:nvPr/>
        </p:nvSpPr>
        <p:spPr>
          <a:xfrm>
            <a:off x="5163898" y="1787595"/>
            <a:ext cx="209156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ЗА КОНФЛИКТ (Прил. 15)</a:t>
            </a:r>
            <a:endParaRPr lang="en-US" sz="825" dirty="0"/>
          </a:p>
        </p:txBody>
      </p:sp>
      <p:sp>
        <p:nvSpPr>
          <p:cNvPr id="34" name="Text 7"/>
          <p:cNvSpPr/>
          <p:nvPr/>
        </p:nvSpPr>
        <p:spPr>
          <a:xfrm>
            <a:off x="4916248" y="2022892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Липса на конфликт на интереси при лицата, ангажирани с управление/изпълнение на инвестицията</a:t>
            </a:r>
            <a:endParaRPr lang="en-US" sz="750" dirty="0"/>
          </a:p>
        </p:txBody>
      </p:sp>
      <p:sp>
        <p:nvSpPr>
          <p:cNvPr id="35" name="Text 8"/>
          <p:cNvSpPr/>
          <p:nvPr/>
        </p:nvSpPr>
        <p:spPr>
          <a:xfrm>
            <a:off x="515698" y="2537242"/>
            <a:ext cx="4884390" cy="1118146"/>
          </a:xfrm>
          <a:prstGeom prst="roundRect">
            <a:avLst>
              <a:gd name="adj" fmla="val 8519"/>
            </a:avLst>
          </a:prstGeom>
          <a:solidFill>
            <a:srgbClr val="FAFAFA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6" name="Text 9"/>
          <p:cNvSpPr/>
          <p:nvPr/>
        </p:nvSpPr>
        <p:spPr>
          <a:xfrm>
            <a:off x="649048" y="2670592"/>
            <a:ext cx="4710044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 ПОДПИСВА ДЕКЛАРАЦИИ:</a:t>
            </a:r>
            <a:endParaRPr lang="en-US" sz="825" dirty="0"/>
          </a:p>
        </p:txBody>
      </p:sp>
      <p:sp>
        <p:nvSpPr>
          <p:cNvPr id="37" name="Text 10"/>
          <p:cNvSpPr/>
          <p:nvPr/>
        </p:nvSpPr>
        <p:spPr>
          <a:xfrm>
            <a:off x="649048" y="2912438"/>
            <a:ext cx="227737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Лицето, представляващо ККП / възложител по ЗОП</a:t>
            </a:r>
            <a:endParaRPr lang="en-US" sz="750" dirty="0"/>
          </a:p>
        </p:txBody>
      </p:sp>
      <p:sp>
        <p:nvSpPr>
          <p:cNvPr id="38" name="Text 11"/>
          <p:cNvSpPr/>
          <p:nvPr/>
        </p:nvSpPr>
        <p:spPr>
          <a:xfrm>
            <a:off x="649048" y="3217238"/>
            <a:ext cx="22773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Членове на екипа по инвестицията</a:t>
            </a:r>
            <a:endParaRPr lang="en-US" sz="750" dirty="0"/>
          </a:p>
        </p:txBody>
      </p:sp>
      <p:sp>
        <p:nvSpPr>
          <p:cNvPr id="39" name="Text 12"/>
          <p:cNvSpPr/>
          <p:nvPr/>
        </p:nvSpPr>
        <p:spPr>
          <a:xfrm>
            <a:off x="649048" y="3388688"/>
            <a:ext cx="22773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Служители, пряко ангажирани с дейностите</a:t>
            </a:r>
            <a:endParaRPr lang="en-US" sz="750" dirty="0"/>
          </a:p>
        </p:txBody>
      </p:sp>
      <p:sp>
        <p:nvSpPr>
          <p:cNvPr id="40" name="Text 13"/>
          <p:cNvSpPr/>
          <p:nvPr/>
        </p:nvSpPr>
        <p:spPr>
          <a:xfrm>
            <a:off x="3034168" y="2912438"/>
            <a:ext cx="22773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Служители, съставящи документи за ОП</a:t>
            </a:r>
            <a:endParaRPr lang="en-US" sz="750" dirty="0"/>
          </a:p>
        </p:txBody>
      </p:sp>
      <p:sp>
        <p:nvSpPr>
          <p:cNvPr id="41" name="Text 14"/>
          <p:cNvSpPr/>
          <p:nvPr/>
        </p:nvSpPr>
        <p:spPr>
          <a:xfrm>
            <a:off x="3034168" y="3083888"/>
            <a:ext cx="22773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Членове на комисии за оценка на оферти</a:t>
            </a:r>
            <a:endParaRPr lang="en-US" sz="750" dirty="0"/>
          </a:p>
        </p:txBody>
      </p:sp>
      <p:sp>
        <p:nvSpPr>
          <p:cNvPr id="42" name="Text 15"/>
          <p:cNvSpPr/>
          <p:nvPr/>
        </p:nvSpPr>
        <p:spPr>
          <a:xfrm>
            <a:off x="3034168" y="3255338"/>
            <a:ext cx="227737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i="1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Списък с имена на латиница и дата на раждане</a:t>
            </a:r>
            <a:endParaRPr lang="en-US" sz="750" dirty="0"/>
          </a:p>
        </p:txBody>
      </p:sp>
      <p:sp>
        <p:nvSpPr>
          <p:cNvPr id="43" name="Text 16"/>
          <p:cNvSpPr/>
          <p:nvPr/>
        </p:nvSpPr>
        <p:spPr>
          <a:xfrm>
            <a:off x="5552488" y="2603917"/>
            <a:ext cx="3345210" cy="984796"/>
          </a:xfrm>
          <a:prstGeom prst="roundRect">
            <a:avLst>
              <a:gd name="adj" fmla="val 9672"/>
            </a:avLst>
          </a:prstGeom>
          <a:solidFill>
            <a:srgbClr val="FAFAFA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4" name="Text 17"/>
          <p:cNvSpPr/>
          <p:nvPr/>
        </p:nvSpPr>
        <p:spPr>
          <a:xfrm>
            <a:off x="5685838" y="2737267"/>
            <a:ext cx="3140080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СРОКОВЕ ЗА ПОДАВАНЕ:</a:t>
            </a:r>
            <a:endParaRPr lang="en-US" sz="825" dirty="0"/>
          </a:p>
        </p:txBody>
      </p:sp>
      <p:sp>
        <p:nvSpPr>
          <p:cNvPr id="45" name="Text 18"/>
          <p:cNvSpPr/>
          <p:nvPr/>
        </p:nvSpPr>
        <p:spPr>
          <a:xfrm>
            <a:off x="5685838" y="2979113"/>
            <a:ext cx="31400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подписване на договор или стартиране на възлагания</a:t>
            </a:r>
            <a:endParaRPr lang="en-US" sz="750" dirty="0"/>
          </a:p>
        </p:txBody>
      </p:sp>
      <p:sp>
        <p:nvSpPr>
          <p:cNvPr id="46" name="Text 19"/>
          <p:cNvSpPr/>
          <p:nvPr/>
        </p:nvSpPr>
        <p:spPr>
          <a:xfrm>
            <a:off x="5685838" y="3150563"/>
            <a:ext cx="31400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5-дневен срок от назначаване на член на екипа</a:t>
            </a:r>
            <a:endParaRPr lang="en-US" sz="750" dirty="0"/>
          </a:p>
        </p:txBody>
      </p:sp>
      <p:sp>
        <p:nvSpPr>
          <p:cNvPr id="47" name="Text 20"/>
          <p:cNvSpPr/>
          <p:nvPr/>
        </p:nvSpPr>
        <p:spPr>
          <a:xfrm>
            <a:off x="5685838" y="3322013"/>
            <a:ext cx="31400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всяка промяна в обстоятелствата</a:t>
            </a:r>
            <a:endParaRPr lang="en-US" sz="750" dirty="0"/>
          </a:p>
        </p:txBody>
      </p:sp>
      <p:sp>
        <p:nvSpPr>
          <p:cNvPr id="48" name="Text 21"/>
          <p:cNvSpPr/>
          <p:nvPr/>
        </p:nvSpPr>
        <p:spPr>
          <a:xfrm>
            <a:off x="515698" y="3769688"/>
            <a:ext cx="8382000" cy="400050"/>
          </a:xfrm>
          <a:prstGeom prst="roundRect">
            <a:avLst>
              <a:gd name="adj" fmla="val 19048"/>
            </a:avLst>
          </a:prstGeom>
          <a:solidFill>
            <a:srgbClr val="FFEBEE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9" name="Shape 22"/>
          <p:cNvSpPr/>
          <p:nvPr/>
        </p:nvSpPr>
        <p:spPr>
          <a:xfrm>
            <a:off x="534748" y="3769688"/>
            <a:ext cx="0" cy="400050"/>
          </a:xfrm>
          <a:prstGeom prst="line">
            <a:avLst/>
          </a:prstGeom>
          <a:noFill/>
          <a:ln w="38100">
            <a:solidFill>
              <a:srgbClr val="E57373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pic>
        <p:nvPicPr>
          <p:cNvPr id="50" name="Image 2" descr="/tmp/rasterized-svg-1536a3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98" y="3883988"/>
            <a:ext cx="171450" cy="171450"/>
          </a:xfrm>
          <a:prstGeom prst="rect">
            <a:avLst/>
          </a:prstGeom>
        </p:spPr>
      </p:pic>
      <p:sp>
        <p:nvSpPr>
          <p:cNvPr id="51" name="Text 23"/>
          <p:cNvSpPr/>
          <p:nvPr/>
        </p:nvSpPr>
        <p:spPr>
          <a:xfrm>
            <a:off x="934798" y="3896341"/>
            <a:ext cx="4441198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buNone/>
            </a:pPr>
            <a:r>
              <a:rPr lang="en-US" sz="825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ДФО № 1 без декларациите по Приложение 14 и 15 – проверката НЕ СЕ процедира!</a:t>
            </a:r>
            <a:endParaRPr lang="en-US" sz="825" dirty="0"/>
          </a:p>
        </p:txBody>
      </p:sp>
      <p:sp>
        <p:nvSpPr>
          <p:cNvPr id="52" name="Text 24"/>
          <p:cNvSpPr/>
          <p:nvPr/>
        </p:nvSpPr>
        <p:spPr>
          <a:xfrm>
            <a:off x="515698" y="4284038"/>
            <a:ext cx="8382000" cy="323850"/>
          </a:xfrm>
          <a:prstGeom prst="roundRect">
            <a:avLst>
              <a:gd name="adj" fmla="val 23529"/>
            </a:avLst>
          </a:prstGeom>
          <a:solidFill>
            <a:srgbClr val="F5F5F5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3" name="Text 25"/>
          <p:cNvSpPr/>
          <p:nvPr/>
        </p:nvSpPr>
        <p:spPr>
          <a:xfrm>
            <a:off x="610948" y="4379288"/>
            <a:ext cx="835533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„Нередност" = нарушение на правото на ЕС, в резултат на действие или бездействие, което е имало или би имало за резултат нарушаване на бюджета на ЕС чрез неоправдан разход.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42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15698" y="463620"/>
            <a:ext cx="60916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Ключови точки за успешно изпълнение</a:t>
            </a:r>
            <a:endParaRPr lang="en-US" sz="1800" dirty="0"/>
          </a:p>
        </p:txBody>
      </p:sp>
      <p:sp>
        <p:nvSpPr>
          <p:cNvPr id="14" name="Text 1"/>
          <p:cNvSpPr/>
          <p:nvPr/>
        </p:nvSpPr>
        <p:spPr>
          <a:xfrm>
            <a:off x="515698" y="1452434"/>
            <a:ext cx="2879229" cy="1361926"/>
          </a:xfrm>
          <a:prstGeom prst="roundRect">
            <a:avLst>
              <a:gd name="adj" fmla="val 6994"/>
            </a:avLst>
          </a:prstGeom>
          <a:solidFill>
            <a:srgbClr val="4CAF50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Text 2"/>
          <p:cNvSpPr/>
          <p:nvPr/>
        </p:nvSpPr>
        <p:spPr>
          <a:xfrm>
            <a:off x="649048" y="1585784"/>
            <a:ext cx="2664779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 СРОКОВЕ</a:t>
            </a:r>
            <a:endParaRPr lang="en-US" sz="825" dirty="0"/>
          </a:p>
        </p:txBody>
      </p:sp>
      <p:sp>
        <p:nvSpPr>
          <p:cNvPr id="17" name="Text 3"/>
          <p:cNvSpPr/>
          <p:nvPr/>
        </p:nvSpPr>
        <p:spPr>
          <a:xfrm>
            <a:off x="649048" y="1827630"/>
            <a:ext cx="2612529" cy="491430"/>
          </a:xfrm>
          <a:prstGeom prst="roundRect">
            <a:avLst>
              <a:gd name="adj" fmla="val 11629"/>
            </a:avLst>
          </a:prstGeom>
          <a:solidFill>
            <a:srgbClr val="FFFFFF">
              <a:alpha val="15000"/>
            </a:srgbClr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8" name="Text 4"/>
          <p:cNvSpPr/>
          <p:nvPr/>
        </p:nvSpPr>
        <p:spPr>
          <a:xfrm>
            <a:off x="725248" y="1903830"/>
            <a:ext cx="250933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150"/>
              </a:spcAft>
              <a:buNone/>
            </a:pPr>
            <a:r>
              <a:rPr lang="en-US" sz="750" dirty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 завършват до:</a:t>
            </a:r>
            <a:endParaRPr lang="en-US" sz="750" dirty="0"/>
          </a:p>
        </p:txBody>
      </p:sp>
      <p:sp>
        <p:nvSpPr>
          <p:cNvPr id="22" name="Text 5"/>
          <p:cNvSpPr/>
          <p:nvPr/>
        </p:nvSpPr>
        <p:spPr>
          <a:xfrm>
            <a:off x="725248" y="2056230"/>
            <a:ext cx="250933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30.06.2026</a:t>
            </a:r>
            <a:endParaRPr lang="en-US" sz="1050" dirty="0"/>
          </a:p>
        </p:txBody>
      </p:sp>
      <p:sp>
        <p:nvSpPr>
          <p:cNvPr id="23" name="Text 6"/>
          <p:cNvSpPr/>
          <p:nvPr/>
        </p:nvSpPr>
        <p:spPr>
          <a:xfrm>
            <a:off x="649048" y="2376210"/>
            <a:ext cx="26647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ФТО: до 10-о число след края на тримесечието</a:t>
            </a:r>
            <a:endParaRPr lang="en-US" sz="750" dirty="0"/>
          </a:p>
        </p:txBody>
      </p:sp>
      <p:sp>
        <p:nvSpPr>
          <p:cNvPr id="24" name="Text 7"/>
          <p:cNvSpPr/>
          <p:nvPr/>
        </p:nvSpPr>
        <p:spPr>
          <a:xfrm>
            <a:off x="649048" y="2547660"/>
            <a:ext cx="26647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 ОП: мин. 15 дни преди ФТО</a:t>
            </a:r>
            <a:endParaRPr lang="en-US" sz="750" dirty="0"/>
          </a:p>
        </p:txBody>
      </p:sp>
      <p:sp>
        <p:nvSpPr>
          <p:cNvPr id="25" name="Text 8"/>
          <p:cNvSpPr/>
          <p:nvPr/>
        </p:nvSpPr>
        <p:spPr>
          <a:xfrm>
            <a:off x="3528277" y="1564799"/>
            <a:ext cx="2879229" cy="1137196"/>
          </a:xfrm>
          <a:prstGeom prst="roundRect">
            <a:avLst>
              <a:gd name="adj" fmla="val 8376"/>
            </a:avLst>
          </a:prstGeom>
          <a:solidFill>
            <a:srgbClr val="E8F5E9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Text 9"/>
          <p:cNvSpPr/>
          <p:nvPr/>
        </p:nvSpPr>
        <p:spPr>
          <a:xfrm>
            <a:off x="3661627" y="1698149"/>
            <a:ext cx="2664779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КЛЮЧОВИ ДОКУМЕНТИ</a:t>
            </a:r>
            <a:endParaRPr lang="en-US" sz="825" dirty="0"/>
          </a:p>
        </p:txBody>
      </p:sp>
      <p:sp>
        <p:nvSpPr>
          <p:cNvPr id="27" name="Text 10"/>
          <p:cNvSpPr/>
          <p:nvPr/>
        </p:nvSpPr>
        <p:spPr>
          <a:xfrm>
            <a:off x="3661627" y="1939995"/>
            <a:ext cx="26647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ФЕЦ: Констативен протокол от ЕРП</a:t>
            </a:r>
            <a:endParaRPr lang="en-US" sz="750" dirty="0"/>
          </a:p>
        </p:txBody>
      </p:sp>
      <p:sp>
        <p:nvSpPr>
          <p:cNvPr id="28" name="Text 11"/>
          <p:cNvSpPr/>
          <p:nvPr/>
        </p:nvSpPr>
        <p:spPr>
          <a:xfrm>
            <a:off x="3661627" y="2120970"/>
            <a:ext cx="26647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Електромобил: Регистрация + гаранционна карта + снимки брандиран</a:t>
            </a:r>
            <a:endParaRPr lang="en-US" sz="750" dirty="0"/>
          </a:p>
        </p:txBody>
      </p:sp>
      <p:sp>
        <p:nvSpPr>
          <p:cNvPr id="29" name="Text 12"/>
          <p:cNvSpPr/>
          <p:nvPr/>
        </p:nvSpPr>
        <p:spPr>
          <a:xfrm>
            <a:off x="3661627" y="2435295"/>
            <a:ext cx="26647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Зарядна станция: Приемо-предавателен протокол + фото</a:t>
            </a:r>
            <a:endParaRPr lang="en-US" sz="750" dirty="0"/>
          </a:p>
        </p:txBody>
      </p:sp>
      <p:sp>
        <p:nvSpPr>
          <p:cNvPr id="30" name="Text 13"/>
          <p:cNvSpPr/>
          <p:nvPr/>
        </p:nvSpPr>
        <p:spPr>
          <a:xfrm>
            <a:off x="6540856" y="1605727"/>
            <a:ext cx="2356693" cy="1055191"/>
          </a:xfrm>
          <a:prstGeom prst="roundRect">
            <a:avLst>
              <a:gd name="adj" fmla="val 9027"/>
            </a:avLst>
          </a:prstGeom>
          <a:solidFill>
            <a:srgbClr val="FAFAFA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1" name="Text 14"/>
          <p:cNvSpPr/>
          <p:nvPr/>
        </p:nvSpPr>
        <p:spPr>
          <a:xfrm>
            <a:off x="6674206" y="1739077"/>
            <a:ext cx="2131793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СЪХРАНЕНИЕ</a:t>
            </a:r>
            <a:endParaRPr lang="en-US" sz="825" dirty="0"/>
          </a:p>
        </p:txBody>
      </p:sp>
      <p:sp>
        <p:nvSpPr>
          <p:cNvPr id="32" name="Text 15"/>
          <p:cNvSpPr/>
          <p:nvPr/>
        </p:nvSpPr>
        <p:spPr>
          <a:xfrm>
            <a:off x="6674206" y="1980923"/>
            <a:ext cx="213179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6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години след окончателно плащане</a:t>
            </a:r>
            <a:endParaRPr lang="en-US" sz="750" dirty="0"/>
          </a:p>
        </p:txBody>
      </p:sp>
      <p:sp>
        <p:nvSpPr>
          <p:cNvPr id="33" name="Text 16"/>
          <p:cNvSpPr/>
          <p:nvPr/>
        </p:nvSpPr>
        <p:spPr>
          <a:xfrm>
            <a:off x="6674206" y="2190473"/>
            <a:ext cx="2131793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4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</a:t>
            </a:r>
            <a:endParaRPr lang="en-US" sz="825" dirty="0"/>
          </a:p>
        </p:txBody>
      </p:sp>
      <p:sp>
        <p:nvSpPr>
          <p:cNvPr id="34" name="Text 17"/>
          <p:cNvSpPr/>
          <p:nvPr/>
        </p:nvSpPr>
        <p:spPr>
          <a:xfrm>
            <a:off x="6674206" y="2394218"/>
            <a:ext cx="213179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години – запазване на услугата и активите</a:t>
            </a:r>
            <a:endParaRPr lang="en-US" sz="750" dirty="0"/>
          </a:p>
        </p:txBody>
      </p:sp>
      <p:sp>
        <p:nvSpPr>
          <p:cNvPr id="35" name="Text 18"/>
          <p:cNvSpPr/>
          <p:nvPr/>
        </p:nvSpPr>
        <p:spPr>
          <a:xfrm>
            <a:off x="515698" y="2909610"/>
            <a:ext cx="8382000" cy="1156246"/>
          </a:xfrm>
          <a:prstGeom prst="roundRect">
            <a:avLst>
              <a:gd name="adj" fmla="val 8238"/>
            </a:avLst>
          </a:prstGeom>
          <a:solidFill>
            <a:srgbClr val="FAFAFA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6" name="Text 19"/>
          <p:cNvSpPr/>
          <p:nvPr/>
        </p:nvSpPr>
        <p:spPr>
          <a:xfrm>
            <a:off x="649048" y="3042960"/>
            <a:ext cx="8277606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ЧЕКЛИСТ ЗА УСПЕШНО ОТЧИТАНЕ</a:t>
            </a:r>
            <a:endParaRPr lang="en-US" sz="825" dirty="0"/>
          </a:p>
        </p:txBody>
      </p:sp>
      <p:sp>
        <p:nvSpPr>
          <p:cNvPr id="37" name="Text 20"/>
          <p:cNvSpPr/>
          <p:nvPr/>
        </p:nvSpPr>
        <p:spPr>
          <a:xfrm>
            <a:off x="649048" y="328480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Декларации за нередност и конфликт (Прил. 14, 15)</a:t>
            </a:r>
            <a:endParaRPr lang="en-US" sz="750" dirty="0"/>
          </a:p>
        </p:txBody>
      </p:sp>
      <p:sp>
        <p:nvSpPr>
          <p:cNvPr id="38" name="Text 21"/>
          <p:cNvSpPr/>
          <p:nvPr/>
        </p:nvSpPr>
        <p:spPr>
          <a:xfrm>
            <a:off x="649048" y="345625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Номер на инвестицията върху фактурите</a:t>
            </a:r>
            <a:endParaRPr lang="en-US" sz="750" dirty="0"/>
          </a:p>
        </p:txBody>
      </p:sp>
      <p:sp>
        <p:nvSpPr>
          <p:cNvPr id="39" name="Text 22"/>
          <p:cNvSpPr/>
          <p:nvPr/>
        </p:nvSpPr>
        <p:spPr>
          <a:xfrm>
            <a:off x="649048" y="362770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Пълно досие на ОП в ИСУН</a:t>
            </a:r>
            <a:endParaRPr lang="en-US" sz="750" dirty="0"/>
          </a:p>
        </p:txBody>
      </p:sp>
      <p:sp>
        <p:nvSpPr>
          <p:cNvPr id="40" name="Text 23"/>
          <p:cNvSpPr/>
          <p:nvPr/>
        </p:nvSpPr>
        <p:spPr>
          <a:xfrm>
            <a:off x="649048" y="379915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Уведомление за започване на СМР</a:t>
            </a:r>
            <a:endParaRPr lang="en-US" sz="750" dirty="0"/>
          </a:p>
        </p:txBody>
      </p:sp>
      <p:sp>
        <p:nvSpPr>
          <p:cNvPr id="41" name="Text 24"/>
          <p:cNvSpPr/>
          <p:nvPr/>
        </p:nvSpPr>
        <p:spPr>
          <a:xfrm>
            <a:off x="4801948" y="328480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Фотодокументация преди/след</a:t>
            </a:r>
            <a:endParaRPr lang="en-US" sz="750" dirty="0"/>
          </a:p>
        </p:txBody>
      </p:sp>
      <p:sp>
        <p:nvSpPr>
          <p:cNvPr id="42" name="Text 25"/>
          <p:cNvSpPr/>
          <p:nvPr/>
        </p:nvSpPr>
        <p:spPr>
          <a:xfrm>
            <a:off x="4801948" y="345625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Брандиране по изискванията</a:t>
            </a:r>
            <a:endParaRPr lang="en-US" sz="750" dirty="0"/>
          </a:p>
        </p:txBody>
      </p:sp>
      <p:sp>
        <p:nvSpPr>
          <p:cNvPr id="43" name="Text 26"/>
          <p:cNvSpPr/>
          <p:nvPr/>
        </p:nvSpPr>
        <p:spPr>
          <a:xfrm>
            <a:off x="4801948" y="362770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 за DNSH съответствие</a:t>
            </a:r>
            <a:endParaRPr lang="en-US" sz="750" dirty="0"/>
          </a:p>
        </p:txBody>
      </p:sp>
      <p:sp>
        <p:nvSpPr>
          <p:cNvPr id="44" name="Text 27"/>
          <p:cNvSpPr/>
          <p:nvPr/>
        </p:nvSpPr>
        <p:spPr>
          <a:xfrm>
            <a:off x="4801948" y="3799156"/>
            <a:ext cx="40416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Аналитична счетоводна отчетност</a:t>
            </a:r>
            <a:endParaRPr lang="en-US" sz="750" dirty="0"/>
          </a:p>
        </p:txBody>
      </p:sp>
      <p:sp>
        <p:nvSpPr>
          <p:cNvPr id="45" name="Text 28"/>
          <p:cNvSpPr/>
          <p:nvPr/>
        </p:nvSpPr>
        <p:spPr>
          <a:xfrm>
            <a:off x="515698" y="4161106"/>
            <a:ext cx="8382000" cy="400050"/>
          </a:xfrm>
          <a:prstGeom prst="roundRect">
            <a:avLst>
              <a:gd name="adj" fmla="val 19048"/>
            </a:avLst>
          </a:prstGeom>
          <a:solidFill>
            <a:srgbClr val="FFF3E0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6" name="Image 0" descr="/tmp/rasterized-svg-1d32f7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98" y="4275406"/>
            <a:ext cx="171450" cy="171450"/>
          </a:xfrm>
          <a:prstGeom prst="rect">
            <a:avLst/>
          </a:prstGeom>
        </p:spPr>
      </p:pic>
      <p:sp>
        <p:nvSpPr>
          <p:cNvPr id="47" name="Text 29"/>
          <p:cNvSpPr/>
          <p:nvPr/>
        </p:nvSpPr>
        <p:spPr>
          <a:xfrm>
            <a:off x="896698" y="4294456"/>
            <a:ext cx="776025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Комуникация със СНД:</a:t>
            </a:r>
            <a:r>
              <a:rPr lang="en-US" sz="75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Цялата кореспонденция чрез модул „Кореспонденция" в ИСУН 2020. Консултирайте се със СНД преди предприемане на действия при проблеми!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34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392" y="3389229"/>
            <a:ext cx="4290118" cy="591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383" name="Google Shape;3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062" y="1909062"/>
            <a:ext cx="3460797" cy="200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296" y="1074310"/>
            <a:ext cx="310768" cy="125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148" y="1292249"/>
            <a:ext cx="2741652" cy="22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715396" y="747565"/>
            <a:ext cx="4448100" cy="970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680"/>
              </a:lnSpc>
              <a:spcAft>
                <a:spcPts val="2400"/>
              </a:spcAft>
            </a:pPr>
            <a:r>
              <a:rPr lang="en-US" sz="2400" b="1" kern="1200" dirty="0" err="1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Въпроси</a:t>
            </a:r>
            <a:r>
              <a:rPr lang="en-US" sz="2400" b="1" kern="1200" dirty="0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24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дискусия</a:t>
            </a:r>
            <a:r>
              <a:rPr lang="en-US" sz="24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en-US" sz="24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2400" b="1" kern="1200" dirty="0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en-US" sz="2400" b="1" kern="1200" dirty="0" smtClean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bg-BG" sz="1200" kern="1200" dirty="0" smtClean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</a:t>
            </a:r>
            <a:r>
              <a:rPr lang="bg-BG" sz="12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вниманието</a:t>
            </a:r>
            <a:r>
              <a:rPr lang="en" sz="12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!</a:t>
            </a:r>
            <a:endParaRPr sz="1200" kern="1200" dirty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387" name="Google Shape;387;p47"/>
          <p:cNvSpPr txBox="1">
            <a:spLocks noGrp="1"/>
          </p:cNvSpPr>
          <p:nvPr>
            <p:ph type="subTitle" idx="1"/>
          </p:nvPr>
        </p:nvSpPr>
        <p:spPr>
          <a:xfrm>
            <a:off x="715396" y="1754286"/>
            <a:ext cx="5009261" cy="2255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endParaRPr lang="ru-RU" sz="1200" kern="1200" dirty="0" smtClean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  <a:hlinkClick r:id="rId6"/>
            </a:endParaRPr>
          </a:p>
          <a:p>
            <a:pPr marL="0" lvl="0" indent="0" algn="ctr"/>
            <a:endParaRPr lang="ru-RU" sz="1200" kern="1200" dirty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  <a:hlinkClick r:id="rId6"/>
            </a:endParaRPr>
          </a:p>
          <a:p>
            <a:pPr marL="0" lvl="0" indent="0" algn="ctr"/>
            <a:r>
              <a:rPr lang="ru-RU" sz="1200" kern="1200" dirty="0" smtClean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  <a:hlinkClick r:id="rId6"/>
              </a:rPr>
              <a:t>Структура </a:t>
            </a:r>
            <a:r>
              <a:rPr lang="ru-RU" sz="12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  <a:hlinkClick r:id="rId6"/>
              </a:rPr>
              <a:t>за наблюдение и докладване (СНД) </a:t>
            </a:r>
            <a:endParaRPr lang="ru-RU" sz="1200" kern="1200" dirty="0" smtClean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  <a:hlinkClick r:id="rId6"/>
            </a:endParaRPr>
          </a:p>
          <a:p>
            <a:pPr marL="0" lvl="0" indent="0" algn="ctr"/>
            <a:r>
              <a:rPr lang="ru-RU" sz="1200" kern="1200" dirty="0" smtClean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  <a:hlinkClick r:id="rId6"/>
              </a:rPr>
              <a:t>Комуникация</a:t>
            </a:r>
            <a:r>
              <a:rPr lang="ru-RU" sz="12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  <a:hlinkClick r:id="rId6"/>
              </a:rPr>
              <a:t>: чрез модул „Кореспонденция" в ИСУН 2020</a:t>
            </a:r>
          </a:p>
          <a:p>
            <a:pPr marL="0" lvl="0" indent="0"/>
            <a:endParaRPr lang="bg-BG" sz="1200" kern="1200" dirty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  <a:hlinkClick r:id="rId6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kern="1200" dirty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</a:endParaRPr>
          </a:p>
          <a:p>
            <a:pPr marL="0" lvl="0" indent="0" algn="ctr"/>
            <a:r>
              <a:rPr lang="ru-RU" sz="12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</a:rPr>
              <a:t>Главна дирекция „Европейски фондове, международни програми и проекти“ </a:t>
            </a:r>
          </a:p>
          <a:p>
            <a:pPr marL="0" lvl="0" indent="0" algn="ctr"/>
            <a:r>
              <a:rPr lang="ru-RU" sz="12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Chivo SemiBold"/>
              </a:rPr>
              <a:t>Министерство на труда и социалната политика</a:t>
            </a:r>
            <a:endParaRPr lang="en-US" sz="1200" kern="1200" dirty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  <a:sym typeface="Chivo SemiBold"/>
            </a:endParaRPr>
          </a:p>
        </p:txBody>
      </p:sp>
      <p:pic>
        <p:nvPicPr>
          <p:cNvPr id="389" name="Google Shape;3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3235" y="1754285"/>
            <a:ext cx="405554" cy="163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148" y="1944962"/>
            <a:ext cx="280074" cy="1129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821792" y="4099189"/>
            <a:ext cx="3125024" cy="407411"/>
            <a:chOff x="835542" y="3709540"/>
            <a:chExt cx="3125024" cy="407411"/>
          </a:xfrm>
        </p:grpSpPr>
        <p:sp>
          <p:nvSpPr>
            <p:cNvPr id="23" name="Google Shape;10221;p66"/>
            <p:cNvSpPr/>
            <p:nvPr/>
          </p:nvSpPr>
          <p:spPr>
            <a:xfrm>
              <a:off x="835542" y="3709553"/>
              <a:ext cx="407383" cy="407383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4602" y="3500"/>
                  </a:moveTo>
                  <a:cubicBezTo>
                    <a:pt x="15137" y="3500"/>
                    <a:pt x="15682" y="3563"/>
                    <a:pt x="16247" y="3689"/>
                  </a:cubicBezTo>
                  <a:cubicBezTo>
                    <a:pt x="16179" y="4154"/>
                    <a:pt x="16095" y="4705"/>
                    <a:pt x="16033" y="5120"/>
                  </a:cubicBezTo>
                  <a:cubicBezTo>
                    <a:pt x="15810" y="5075"/>
                    <a:pt x="15484" y="5035"/>
                    <a:pt x="15150" y="5035"/>
                  </a:cubicBezTo>
                  <a:cubicBezTo>
                    <a:pt x="14968" y="5035"/>
                    <a:pt x="14783" y="5047"/>
                    <a:pt x="14611" y="5076"/>
                  </a:cubicBezTo>
                  <a:cubicBezTo>
                    <a:pt x="13536" y="5258"/>
                    <a:pt x="12918" y="5925"/>
                    <a:pt x="12918" y="6907"/>
                  </a:cubicBezTo>
                  <a:lnTo>
                    <a:pt x="12918" y="8819"/>
                  </a:lnTo>
                  <a:cubicBezTo>
                    <a:pt x="12918" y="9143"/>
                    <a:pt x="13180" y="9405"/>
                    <a:pt x="13504" y="9405"/>
                  </a:cubicBezTo>
                  <a:lnTo>
                    <a:pt x="15681" y="9405"/>
                  </a:lnTo>
                  <a:lnTo>
                    <a:pt x="15388" y="10576"/>
                  </a:lnTo>
                  <a:lnTo>
                    <a:pt x="13504" y="10576"/>
                  </a:lnTo>
                  <a:cubicBezTo>
                    <a:pt x="13180" y="10576"/>
                    <a:pt x="12918" y="10838"/>
                    <a:pt x="12918" y="11161"/>
                  </a:cubicBezTo>
                  <a:lnTo>
                    <a:pt x="12918" y="18811"/>
                  </a:lnTo>
                  <a:lnTo>
                    <a:pt x="11162" y="18811"/>
                  </a:lnTo>
                  <a:lnTo>
                    <a:pt x="11162" y="11161"/>
                  </a:lnTo>
                  <a:cubicBezTo>
                    <a:pt x="11162" y="10838"/>
                    <a:pt x="10900" y="10576"/>
                    <a:pt x="10576" y="10576"/>
                  </a:cubicBezTo>
                  <a:lnTo>
                    <a:pt x="9407" y="10576"/>
                  </a:lnTo>
                  <a:lnTo>
                    <a:pt x="9407" y="9405"/>
                  </a:lnTo>
                  <a:lnTo>
                    <a:pt x="10576" y="9405"/>
                  </a:lnTo>
                  <a:cubicBezTo>
                    <a:pt x="10900" y="9405"/>
                    <a:pt x="11162" y="9143"/>
                    <a:pt x="11162" y="8821"/>
                  </a:cubicBezTo>
                  <a:cubicBezTo>
                    <a:pt x="11162" y="7215"/>
                    <a:pt x="11162" y="6481"/>
                    <a:pt x="11162" y="6143"/>
                  </a:cubicBezTo>
                  <a:cubicBezTo>
                    <a:pt x="11162" y="5520"/>
                    <a:pt x="11163" y="4843"/>
                    <a:pt x="11770" y="4324"/>
                  </a:cubicBezTo>
                  <a:cubicBezTo>
                    <a:pt x="12234" y="3928"/>
                    <a:pt x="12823" y="3687"/>
                    <a:pt x="13628" y="3571"/>
                  </a:cubicBezTo>
                  <a:cubicBezTo>
                    <a:pt x="13950" y="3524"/>
                    <a:pt x="14274" y="3500"/>
                    <a:pt x="14602" y="3500"/>
                  </a:cubicBezTo>
                  <a:close/>
                  <a:moveTo>
                    <a:pt x="17017" y="1170"/>
                  </a:moveTo>
                  <a:cubicBezTo>
                    <a:pt x="17990" y="1170"/>
                    <a:pt x="18811" y="1975"/>
                    <a:pt x="18811" y="2927"/>
                  </a:cubicBezTo>
                  <a:lnTo>
                    <a:pt x="18811" y="17056"/>
                  </a:lnTo>
                  <a:cubicBezTo>
                    <a:pt x="18811" y="18023"/>
                    <a:pt x="18024" y="18811"/>
                    <a:pt x="17056" y="18811"/>
                  </a:cubicBezTo>
                  <a:lnTo>
                    <a:pt x="14089" y="18811"/>
                  </a:lnTo>
                  <a:lnTo>
                    <a:pt x="14089" y="11747"/>
                  </a:lnTo>
                  <a:lnTo>
                    <a:pt x="15846" y="11747"/>
                  </a:lnTo>
                  <a:cubicBezTo>
                    <a:pt x="16115" y="11747"/>
                    <a:pt x="16348" y="11565"/>
                    <a:pt x="16414" y="11305"/>
                  </a:cubicBezTo>
                  <a:lnTo>
                    <a:pt x="16999" y="8963"/>
                  </a:lnTo>
                  <a:cubicBezTo>
                    <a:pt x="17042" y="8787"/>
                    <a:pt x="17003" y="8602"/>
                    <a:pt x="16893" y="8460"/>
                  </a:cubicBezTo>
                  <a:cubicBezTo>
                    <a:pt x="16782" y="8317"/>
                    <a:pt x="16612" y="8235"/>
                    <a:pt x="16431" y="8235"/>
                  </a:cubicBezTo>
                  <a:lnTo>
                    <a:pt x="14089" y="8235"/>
                  </a:lnTo>
                  <a:lnTo>
                    <a:pt x="14089" y="6909"/>
                  </a:lnTo>
                  <a:cubicBezTo>
                    <a:pt x="14089" y="6638"/>
                    <a:pt x="14144" y="6343"/>
                    <a:pt x="14808" y="6229"/>
                  </a:cubicBezTo>
                  <a:cubicBezTo>
                    <a:pt x="14936" y="6208"/>
                    <a:pt x="15061" y="6199"/>
                    <a:pt x="15182" y="6199"/>
                  </a:cubicBezTo>
                  <a:cubicBezTo>
                    <a:pt x="15552" y="6199"/>
                    <a:pt x="15890" y="6283"/>
                    <a:pt x="16198" y="6360"/>
                  </a:cubicBezTo>
                  <a:cubicBezTo>
                    <a:pt x="16304" y="6387"/>
                    <a:pt x="16415" y="6421"/>
                    <a:pt x="16532" y="6421"/>
                  </a:cubicBezTo>
                  <a:cubicBezTo>
                    <a:pt x="16632" y="6421"/>
                    <a:pt x="16736" y="6396"/>
                    <a:pt x="16847" y="6321"/>
                  </a:cubicBezTo>
                  <a:cubicBezTo>
                    <a:pt x="16983" y="6229"/>
                    <a:pt x="17074" y="6084"/>
                    <a:pt x="17098" y="5923"/>
                  </a:cubicBezTo>
                  <a:cubicBezTo>
                    <a:pt x="17098" y="5923"/>
                    <a:pt x="17362" y="4156"/>
                    <a:pt x="17482" y="3339"/>
                  </a:cubicBezTo>
                  <a:cubicBezTo>
                    <a:pt x="17525" y="3049"/>
                    <a:pt x="17346" y="2769"/>
                    <a:pt x="17063" y="2690"/>
                  </a:cubicBezTo>
                  <a:cubicBezTo>
                    <a:pt x="16267" y="2463"/>
                    <a:pt x="15346" y="2343"/>
                    <a:pt x="14504" y="2343"/>
                  </a:cubicBezTo>
                  <a:cubicBezTo>
                    <a:pt x="14137" y="2343"/>
                    <a:pt x="13786" y="2365"/>
                    <a:pt x="13467" y="2412"/>
                  </a:cubicBezTo>
                  <a:cubicBezTo>
                    <a:pt x="12434" y="2562"/>
                    <a:pt x="11646" y="2888"/>
                    <a:pt x="11009" y="3434"/>
                  </a:cubicBezTo>
                  <a:cubicBezTo>
                    <a:pt x="10121" y="4193"/>
                    <a:pt x="10010" y="5168"/>
                    <a:pt x="9999" y="5833"/>
                  </a:cubicBezTo>
                  <a:cubicBezTo>
                    <a:pt x="9999" y="5847"/>
                    <a:pt x="9999" y="7029"/>
                    <a:pt x="9999" y="8235"/>
                  </a:cubicBezTo>
                  <a:lnTo>
                    <a:pt x="8821" y="8235"/>
                  </a:lnTo>
                  <a:cubicBezTo>
                    <a:pt x="8497" y="8235"/>
                    <a:pt x="8236" y="8497"/>
                    <a:pt x="8236" y="8819"/>
                  </a:cubicBezTo>
                  <a:lnTo>
                    <a:pt x="8236" y="11161"/>
                  </a:lnTo>
                  <a:cubicBezTo>
                    <a:pt x="8236" y="11485"/>
                    <a:pt x="8497" y="11747"/>
                    <a:pt x="8821" y="11747"/>
                  </a:cubicBezTo>
                  <a:lnTo>
                    <a:pt x="9991" y="11747"/>
                  </a:lnTo>
                  <a:lnTo>
                    <a:pt x="9991" y="18811"/>
                  </a:lnTo>
                  <a:lnTo>
                    <a:pt x="2927" y="18811"/>
                  </a:lnTo>
                  <a:cubicBezTo>
                    <a:pt x="1959" y="18811"/>
                    <a:pt x="1172" y="18023"/>
                    <a:pt x="1172" y="17054"/>
                  </a:cubicBezTo>
                  <a:lnTo>
                    <a:pt x="1172" y="2927"/>
                  </a:lnTo>
                  <a:cubicBezTo>
                    <a:pt x="1172" y="1959"/>
                    <a:pt x="1959" y="1170"/>
                    <a:pt x="2927" y="1170"/>
                  </a:cubicBezTo>
                  <a:close/>
                  <a:moveTo>
                    <a:pt x="2927" y="1"/>
                  </a:moveTo>
                  <a:cubicBezTo>
                    <a:pt x="1314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4" y="19982"/>
                    <a:pt x="2927" y="19982"/>
                  </a:cubicBezTo>
                  <a:lnTo>
                    <a:pt x="17054" y="19982"/>
                  </a:lnTo>
                  <a:cubicBezTo>
                    <a:pt x="18669" y="19982"/>
                    <a:pt x="19982" y="18669"/>
                    <a:pt x="19982" y="17056"/>
                  </a:cubicBezTo>
                  <a:lnTo>
                    <a:pt x="19982" y="2927"/>
                  </a:lnTo>
                  <a:cubicBezTo>
                    <a:pt x="19982" y="2145"/>
                    <a:pt x="19669" y="1409"/>
                    <a:pt x="19101" y="853"/>
                  </a:cubicBezTo>
                  <a:cubicBezTo>
                    <a:pt x="18538" y="303"/>
                    <a:pt x="17797" y="1"/>
                    <a:pt x="17015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4" name="Google Shape;10222;p66"/>
            <p:cNvGrpSpPr/>
            <p:nvPr/>
          </p:nvGrpSpPr>
          <p:grpSpPr>
            <a:xfrm>
              <a:off x="1514761" y="3709553"/>
              <a:ext cx="407432" cy="407391"/>
              <a:chOff x="812101" y="2571761"/>
              <a:chExt cx="417066" cy="41702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" name="Google Shape;10223;p66"/>
              <p:cNvSpPr/>
              <p:nvPr/>
            </p:nvSpPr>
            <p:spPr>
              <a:xfrm>
                <a:off x="935084" y="2694744"/>
                <a:ext cx="171071" cy="171071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8197" extrusionOk="0">
                    <a:moveTo>
                      <a:pt x="4099" y="1171"/>
                    </a:moveTo>
                    <a:cubicBezTo>
                      <a:pt x="5712" y="1171"/>
                      <a:pt x="7027" y="2484"/>
                      <a:pt x="7027" y="4097"/>
                    </a:cubicBezTo>
                    <a:cubicBezTo>
                      <a:pt x="7027" y="5712"/>
                      <a:pt x="5712" y="7025"/>
                      <a:pt x="4099" y="7025"/>
                    </a:cubicBezTo>
                    <a:cubicBezTo>
                      <a:pt x="2486" y="7025"/>
                      <a:pt x="1171" y="5712"/>
                      <a:pt x="1171" y="4097"/>
                    </a:cubicBezTo>
                    <a:cubicBezTo>
                      <a:pt x="1171" y="2484"/>
                      <a:pt x="2486" y="1171"/>
                      <a:pt x="4099" y="1171"/>
                    </a:cubicBezTo>
                    <a:close/>
                    <a:moveTo>
                      <a:pt x="4099" y="0"/>
                    </a:moveTo>
                    <a:cubicBezTo>
                      <a:pt x="1840" y="0"/>
                      <a:pt x="0" y="1838"/>
                      <a:pt x="0" y="4097"/>
                    </a:cubicBezTo>
                    <a:cubicBezTo>
                      <a:pt x="0" y="6358"/>
                      <a:pt x="1840" y="8196"/>
                      <a:pt x="4099" y="8196"/>
                    </a:cubicBezTo>
                    <a:cubicBezTo>
                      <a:pt x="6358" y="8196"/>
                      <a:pt x="8196" y="6358"/>
                      <a:pt x="8196" y="4097"/>
                    </a:cubicBezTo>
                    <a:cubicBezTo>
                      <a:pt x="8196" y="1838"/>
                      <a:pt x="6358" y="0"/>
                      <a:pt x="4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10224;p66"/>
              <p:cNvSpPr/>
              <p:nvPr/>
            </p:nvSpPr>
            <p:spPr>
              <a:xfrm>
                <a:off x="860977" y="2620616"/>
                <a:ext cx="319311" cy="31929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15299" extrusionOk="0">
                    <a:moveTo>
                      <a:pt x="12333" y="1171"/>
                    </a:moveTo>
                    <a:cubicBezTo>
                      <a:pt x="13306" y="1171"/>
                      <a:pt x="14128" y="1994"/>
                      <a:pt x="14128" y="2967"/>
                    </a:cubicBezTo>
                    <a:lnTo>
                      <a:pt x="14128" y="12334"/>
                    </a:lnTo>
                    <a:cubicBezTo>
                      <a:pt x="14128" y="13307"/>
                      <a:pt x="13306" y="14129"/>
                      <a:pt x="12333" y="14129"/>
                    </a:cubicBezTo>
                    <a:lnTo>
                      <a:pt x="2968" y="14129"/>
                    </a:lnTo>
                    <a:cubicBezTo>
                      <a:pt x="1993" y="14129"/>
                      <a:pt x="1172" y="13307"/>
                      <a:pt x="1172" y="12334"/>
                    </a:cubicBezTo>
                    <a:lnTo>
                      <a:pt x="1172" y="2967"/>
                    </a:lnTo>
                    <a:cubicBezTo>
                      <a:pt x="1172" y="1994"/>
                      <a:pt x="1993" y="1171"/>
                      <a:pt x="2968" y="1171"/>
                    </a:cubicBezTo>
                    <a:close/>
                    <a:moveTo>
                      <a:pt x="2968" y="0"/>
                    </a:moveTo>
                    <a:cubicBezTo>
                      <a:pt x="1351" y="0"/>
                      <a:pt x="1" y="1346"/>
                      <a:pt x="1" y="2967"/>
                    </a:cubicBezTo>
                    <a:lnTo>
                      <a:pt x="1" y="12334"/>
                    </a:lnTo>
                    <a:cubicBezTo>
                      <a:pt x="1" y="13952"/>
                      <a:pt x="1349" y="15299"/>
                      <a:pt x="2968" y="15299"/>
                    </a:cubicBezTo>
                    <a:lnTo>
                      <a:pt x="12333" y="15299"/>
                    </a:lnTo>
                    <a:cubicBezTo>
                      <a:pt x="13953" y="15299"/>
                      <a:pt x="15299" y="13951"/>
                      <a:pt x="15299" y="12334"/>
                    </a:cubicBezTo>
                    <a:lnTo>
                      <a:pt x="15299" y="2967"/>
                    </a:lnTo>
                    <a:cubicBezTo>
                      <a:pt x="15299" y="1345"/>
                      <a:pt x="13948" y="0"/>
                      <a:pt x="123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225;p66"/>
              <p:cNvSpPr/>
              <p:nvPr/>
            </p:nvSpPr>
            <p:spPr>
              <a:xfrm>
                <a:off x="812101" y="2571761"/>
                <a:ext cx="417066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19982" extrusionOk="0">
                    <a:moveTo>
                      <a:pt x="17056" y="1172"/>
                    </a:moveTo>
                    <a:cubicBezTo>
                      <a:pt x="18025" y="1172"/>
                      <a:pt x="18812" y="1959"/>
                      <a:pt x="18812" y="2927"/>
                    </a:cubicBezTo>
                    <a:lnTo>
                      <a:pt x="18812" y="17056"/>
                    </a:lnTo>
                    <a:cubicBezTo>
                      <a:pt x="18812" y="18023"/>
                      <a:pt x="18025" y="18811"/>
                      <a:pt x="17056" y="18811"/>
                    </a:cubicBezTo>
                    <a:lnTo>
                      <a:pt x="2928" y="18811"/>
                    </a:lnTo>
                    <a:cubicBezTo>
                      <a:pt x="1961" y="18811"/>
                      <a:pt x="1172" y="18023"/>
                      <a:pt x="1172" y="17056"/>
                    </a:cubicBezTo>
                    <a:lnTo>
                      <a:pt x="1172" y="2927"/>
                    </a:lnTo>
                    <a:cubicBezTo>
                      <a:pt x="1172" y="1959"/>
                      <a:pt x="1961" y="1172"/>
                      <a:pt x="2928" y="1172"/>
                    </a:cubicBezTo>
                    <a:close/>
                    <a:moveTo>
                      <a:pt x="2928" y="1"/>
                    </a:moveTo>
                    <a:cubicBezTo>
                      <a:pt x="1313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3" y="19982"/>
                      <a:pt x="2928" y="19982"/>
                    </a:cubicBezTo>
                    <a:lnTo>
                      <a:pt x="17056" y="19982"/>
                    </a:lnTo>
                    <a:cubicBezTo>
                      <a:pt x="18669" y="19982"/>
                      <a:pt x="19984" y="18669"/>
                      <a:pt x="19984" y="17056"/>
                    </a:cubicBezTo>
                    <a:lnTo>
                      <a:pt x="19984" y="2927"/>
                    </a:lnTo>
                    <a:cubicBezTo>
                      <a:pt x="19984" y="1313"/>
                      <a:pt x="18669" y="1"/>
                      <a:pt x="170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10226;p66"/>
              <p:cNvSpPr/>
              <p:nvPr/>
            </p:nvSpPr>
            <p:spPr>
              <a:xfrm>
                <a:off x="1081712" y="2670306"/>
                <a:ext cx="48878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343" extrusionOk="0">
                    <a:moveTo>
                      <a:pt x="1170" y="0"/>
                    </a:moveTo>
                    <a:cubicBezTo>
                      <a:pt x="524" y="0"/>
                      <a:pt x="1" y="526"/>
                      <a:pt x="1" y="1171"/>
                    </a:cubicBezTo>
                    <a:cubicBezTo>
                      <a:pt x="1" y="1817"/>
                      <a:pt x="524" y="2342"/>
                      <a:pt x="1170" y="2342"/>
                    </a:cubicBezTo>
                    <a:cubicBezTo>
                      <a:pt x="1816" y="2342"/>
                      <a:pt x="2341" y="1817"/>
                      <a:pt x="2341" y="1171"/>
                    </a:cubicBezTo>
                    <a:cubicBezTo>
                      <a:pt x="2341" y="526"/>
                      <a:pt x="1816" y="0"/>
                      <a:pt x="11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9" name="Google Shape;10227;p66"/>
            <p:cNvGrpSpPr/>
            <p:nvPr/>
          </p:nvGrpSpPr>
          <p:grpSpPr>
            <a:xfrm>
              <a:off x="2194049" y="3709540"/>
              <a:ext cx="407391" cy="407391"/>
              <a:chOff x="1323129" y="2571761"/>
              <a:chExt cx="417024" cy="41702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0" name="Google Shape;10228;p66"/>
              <p:cNvSpPr/>
              <p:nvPr/>
            </p:nvSpPr>
            <p:spPr>
              <a:xfrm>
                <a:off x="1385007" y="2719183"/>
                <a:ext cx="73337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10537" extrusionOk="0">
                    <a:moveTo>
                      <a:pt x="2342" y="1171"/>
                    </a:moveTo>
                    <a:lnTo>
                      <a:pt x="2342" y="9367"/>
                    </a:lnTo>
                    <a:lnTo>
                      <a:pt x="1171" y="9367"/>
                    </a:lnTo>
                    <a:lnTo>
                      <a:pt x="1171" y="1171"/>
                    </a:lnTo>
                    <a:close/>
                    <a:moveTo>
                      <a:pt x="586" y="0"/>
                    </a:moveTo>
                    <a:cubicBezTo>
                      <a:pt x="264" y="0"/>
                      <a:pt x="0" y="262"/>
                      <a:pt x="0" y="586"/>
                    </a:cubicBezTo>
                    <a:lnTo>
                      <a:pt x="0" y="9951"/>
                    </a:lnTo>
                    <a:cubicBezTo>
                      <a:pt x="0" y="10275"/>
                      <a:pt x="264" y="10537"/>
                      <a:pt x="586" y="10537"/>
                    </a:cubicBezTo>
                    <a:lnTo>
                      <a:pt x="2928" y="10537"/>
                    </a:lnTo>
                    <a:cubicBezTo>
                      <a:pt x="3252" y="10537"/>
                      <a:pt x="3514" y="10275"/>
                      <a:pt x="3514" y="9951"/>
                    </a:cubicBezTo>
                    <a:lnTo>
                      <a:pt x="3514" y="586"/>
                    </a:lnTo>
                    <a:cubicBezTo>
                      <a:pt x="3514" y="262"/>
                      <a:pt x="3252" y="0"/>
                      <a:pt x="29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10229;p66"/>
              <p:cNvSpPr/>
              <p:nvPr/>
            </p:nvSpPr>
            <p:spPr>
              <a:xfrm>
                <a:off x="1385007" y="2621430"/>
                <a:ext cx="73337" cy="7333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757" y="1171"/>
                    </a:moveTo>
                    <a:cubicBezTo>
                      <a:pt x="2081" y="1171"/>
                      <a:pt x="2342" y="1435"/>
                      <a:pt x="2342" y="1757"/>
                    </a:cubicBezTo>
                    <a:cubicBezTo>
                      <a:pt x="2342" y="2080"/>
                      <a:pt x="2081" y="2342"/>
                      <a:pt x="1757" y="2342"/>
                    </a:cubicBezTo>
                    <a:cubicBezTo>
                      <a:pt x="1435" y="2342"/>
                      <a:pt x="1171" y="2080"/>
                      <a:pt x="1171" y="1757"/>
                    </a:cubicBezTo>
                    <a:cubicBezTo>
                      <a:pt x="1171" y="1435"/>
                      <a:pt x="1435" y="1171"/>
                      <a:pt x="1757" y="1171"/>
                    </a:cubicBezTo>
                    <a:close/>
                    <a:moveTo>
                      <a:pt x="1757" y="0"/>
                    </a:moveTo>
                    <a:cubicBezTo>
                      <a:pt x="789" y="0"/>
                      <a:pt x="0" y="789"/>
                      <a:pt x="0" y="1757"/>
                    </a:cubicBezTo>
                    <a:cubicBezTo>
                      <a:pt x="0" y="2726"/>
                      <a:pt x="789" y="3513"/>
                      <a:pt x="1757" y="3513"/>
                    </a:cubicBezTo>
                    <a:cubicBezTo>
                      <a:pt x="2726" y="3513"/>
                      <a:pt x="3514" y="2726"/>
                      <a:pt x="3514" y="1757"/>
                    </a:cubicBezTo>
                    <a:cubicBezTo>
                      <a:pt x="3514" y="789"/>
                      <a:pt x="2726" y="0"/>
                      <a:pt x="17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10230;p66"/>
              <p:cNvSpPr/>
              <p:nvPr/>
            </p:nvSpPr>
            <p:spPr>
              <a:xfrm>
                <a:off x="1482759" y="2718786"/>
                <a:ext cx="195510" cy="220304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0556" extrusionOk="0">
                    <a:moveTo>
                      <a:pt x="5559" y="1173"/>
                    </a:moveTo>
                    <a:cubicBezTo>
                      <a:pt x="5720" y="1173"/>
                      <a:pt x="5883" y="1186"/>
                      <a:pt x="6044" y="1212"/>
                    </a:cubicBezTo>
                    <a:cubicBezTo>
                      <a:pt x="7422" y="1435"/>
                      <a:pt x="8196" y="2535"/>
                      <a:pt x="8196" y="3669"/>
                    </a:cubicBezTo>
                    <a:lnTo>
                      <a:pt x="8196" y="9386"/>
                    </a:lnTo>
                    <a:lnTo>
                      <a:pt x="7025" y="9386"/>
                    </a:lnTo>
                    <a:lnTo>
                      <a:pt x="7025" y="4702"/>
                    </a:lnTo>
                    <a:cubicBezTo>
                      <a:pt x="7025" y="3411"/>
                      <a:pt x="5975" y="2360"/>
                      <a:pt x="4683" y="2360"/>
                    </a:cubicBezTo>
                    <a:cubicBezTo>
                      <a:pt x="3392" y="2360"/>
                      <a:pt x="2341" y="3411"/>
                      <a:pt x="2341" y="4702"/>
                    </a:cubicBezTo>
                    <a:lnTo>
                      <a:pt x="2341" y="9386"/>
                    </a:lnTo>
                    <a:lnTo>
                      <a:pt x="1170" y="9386"/>
                    </a:lnTo>
                    <a:lnTo>
                      <a:pt x="1170" y="1190"/>
                    </a:lnTo>
                    <a:lnTo>
                      <a:pt x="2341" y="1190"/>
                    </a:lnTo>
                    <a:lnTo>
                      <a:pt x="2341" y="1776"/>
                    </a:lnTo>
                    <a:cubicBezTo>
                      <a:pt x="2341" y="2011"/>
                      <a:pt x="2484" y="2225"/>
                      <a:pt x="2704" y="2316"/>
                    </a:cubicBezTo>
                    <a:cubicBezTo>
                      <a:pt x="2776" y="2346"/>
                      <a:pt x="2852" y="2361"/>
                      <a:pt x="2928" y="2361"/>
                    </a:cubicBezTo>
                    <a:cubicBezTo>
                      <a:pt x="3080" y="2361"/>
                      <a:pt x="3229" y="2301"/>
                      <a:pt x="3341" y="2190"/>
                    </a:cubicBezTo>
                    <a:lnTo>
                      <a:pt x="3615" y="1916"/>
                    </a:lnTo>
                    <a:cubicBezTo>
                      <a:pt x="4086" y="1443"/>
                      <a:pt x="4813" y="1173"/>
                      <a:pt x="5559" y="1173"/>
                    </a:cubicBezTo>
                    <a:close/>
                    <a:moveTo>
                      <a:pt x="5553" y="0"/>
                    </a:moveTo>
                    <a:cubicBezTo>
                      <a:pt x="4823" y="0"/>
                      <a:pt x="4110" y="189"/>
                      <a:pt x="3509" y="536"/>
                    </a:cubicBezTo>
                    <a:cubicBezTo>
                      <a:pt x="3475" y="246"/>
                      <a:pt x="3227" y="19"/>
                      <a:pt x="2927" y="19"/>
                    </a:cubicBezTo>
                    <a:lnTo>
                      <a:pt x="586" y="19"/>
                    </a:lnTo>
                    <a:cubicBezTo>
                      <a:pt x="262" y="19"/>
                      <a:pt x="1" y="281"/>
                      <a:pt x="1" y="605"/>
                    </a:cubicBezTo>
                    <a:lnTo>
                      <a:pt x="1" y="9970"/>
                    </a:lnTo>
                    <a:cubicBezTo>
                      <a:pt x="1" y="10294"/>
                      <a:pt x="262" y="10556"/>
                      <a:pt x="586" y="10556"/>
                    </a:cubicBezTo>
                    <a:lnTo>
                      <a:pt x="2927" y="10556"/>
                    </a:lnTo>
                    <a:cubicBezTo>
                      <a:pt x="3250" y="10556"/>
                      <a:pt x="3512" y="10294"/>
                      <a:pt x="3512" y="9970"/>
                    </a:cubicBezTo>
                    <a:lnTo>
                      <a:pt x="3512" y="4702"/>
                    </a:lnTo>
                    <a:cubicBezTo>
                      <a:pt x="3512" y="4056"/>
                      <a:pt x="4038" y="3531"/>
                      <a:pt x="4683" y="3531"/>
                    </a:cubicBezTo>
                    <a:cubicBezTo>
                      <a:pt x="5329" y="3531"/>
                      <a:pt x="5854" y="4056"/>
                      <a:pt x="5854" y="4702"/>
                    </a:cubicBezTo>
                    <a:lnTo>
                      <a:pt x="5854" y="9970"/>
                    </a:lnTo>
                    <a:cubicBezTo>
                      <a:pt x="5854" y="10294"/>
                      <a:pt x="6116" y="10556"/>
                      <a:pt x="6440" y="10556"/>
                    </a:cubicBezTo>
                    <a:lnTo>
                      <a:pt x="8782" y="10556"/>
                    </a:lnTo>
                    <a:cubicBezTo>
                      <a:pt x="9104" y="10556"/>
                      <a:pt x="9368" y="10294"/>
                      <a:pt x="9368" y="9970"/>
                    </a:cubicBezTo>
                    <a:lnTo>
                      <a:pt x="9368" y="3669"/>
                    </a:lnTo>
                    <a:cubicBezTo>
                      <a:pt x="9368" y="1921"/>
                      <a:pt x="8131" y="364"/>
                      <a:pt x="6231" y="55"/>
                    </a:cubicBezTo>
                    <a:cubicBezTo>
                      <a:pt x="6005" y="18"/>
                      <a:pt x="5779" y="0"/>
                      <a:pt x="55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10231;p66"/>
              <p:cNvSpPr/>
              <p:nvPr/>
            </p:nvSpPr>
            <p:spPr>
              <a:xfrm>
                <a:off x="1323129" y="2571761"/>
                <a:ext cx="417024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7015" y="1170"/>
                    </a:moveTo>
                    <a:cubicBezTo>
                      <a:pt x="17989" y="1170"/>
                      <a:pt x="18810" y="1993"/>
                      <a:pt x="18810" y="2966"/>
                    </a:cubicBezTo>
                    <a:lnTo>
                      <a:pt x="18810" y="17015"/>
                    </a:lnTo>
                    <a:cubicBezTo>
                      <a:pt x="18810" y="17990"/>
                      <a:pt x="17989" y="18811"/>
                      <a:pt x="17015" y="18811"/>
                    </a:cubicBezTo>
                    <a:lnTo>
                      <a:pt x="2965" y="18811"/>
                    </a:lnTo>
                    <a:cubicBezTo>
                      <a:pt x="1992" y="18811"/>
                      <a:pt x="1170" y="17990"/>
                      <a:pt x="1170" y="17015"/>
                    </a:cubicBezTo>
                    <a:lnTo>
                      <a:pt x="1170" y="2966"/>
                    </a:lnTo>
                    <a:cubicBezTo>
                      <a:pt x="1170" y="1993"/>
                      <a:pt x="1992" y="1170"/>
                      <a:pt x="2965" y="1170"/>
                    </a:cubicBezTo>
                    <a:close/>
                    <a:moveTo>
                      <a:pt x="2965" y="1"/>
                    </a:moveTo>
                    <a:cubicBezTo>
                      <a:pt x="1347" y="1"/>
                      <a:pt x="0" y="1349"/>
                      <a:pt x="0" y="2966"/>
                    </a:cubicBezTo>
                    <a:lnTo>
                      <a:pt x="0" y="17015"/>
                    </a:lnTo>
                    <a:cubicBezTo>
                      <a:pt x="0" y="18635"/>
                      <a:pt x="1348" y="19982"/>
                      <a:pt x="2965" y="19982"/>
                    </a:cubicBezTo>
                    <a:lnTo>
                      <a:pt x="17017" y="19982"/>
                    </a:lnTo>
                    <a:cubicBezTo>
                      <a:pt x="18635" y="19982"/>
                      <a:pt x="19981" y="18634"/>
                      <a:pt x="19981" y="17015"/>
                    </a:cubicBezTo>
                    <a:lnTo>
                      <a:pt x="19981" y="2966"/>
                    </a:lnTo>
                    <a:cubicBezTo>
                      <a:pt x="19981" y="1347"/>
                      <a:pt x="18633" y="1"/>
                      <a:pt x="170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" name="Google Shape;10209;p66"/>
            <p:cNvGrpSpPr/>
            <p:nvPr/>
          </p:nvGrpSpPr>
          <p:grpSpPr>
            <a:xfrm>
              <a:off x="2873296" y="3770000"/>
              <a:ext cx="407391" cy="286470"/>
              <a:chOff x="3476576" y="2633631"/>
              <a:chExt cx="417024" cy="29324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5" name="Google Shape;10210;p66"/>
              <p:cNvSpPr/>
              <p:nvPr/>
            </p:nvSpPr>
            <p:spPr>
              <a:xfrm>
                <a:off x="3476576" y="2633631"/>
                <a:ext cx="417024" cy="293244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4051" extrusionOk="0">
                    <a:moveTo>
                      <a:pt x="17056" y="1172"/>
                    </a:moveTo>
                    <a:cubicBezTo>
                      <a:pt x="18023" y="1172"/>
                      <a:pt x="18811" y="1961"/>
                      <a:pt x="18811" y="2929"/>
                    </a:cubicBezTo>
                    <a:lnTo>
                      <a:pt x="18811" y="11124"/>
                    </a:lnTo>
                    <a:cubicBezTo>
                      <a:pt x="18811" y="12092"/>
                      <a:pt x="18023" y="12881"/>
                      <a:pt x="17056" y="12881"/>
                    </a:cubicBezTo>
                    <a:lnTo>
                      <a:pt x="2927" y="12881"/>
                    </a:lnTo>
                    <a:cubicBezTo>
                      <a:pt x="1959" y="12881"/>
                      <a:pt x="1172" y="12092"/>
                      <a:pt x="1172" y="11124"/>
                    </a:cubicBezTo>
                    <a:lnTo>
                      <a:pt x="1172" y="2929"/>
                    </a:lnTo>
                    <a:cubicBezTo>
                      <a:pt x="1172" y="1961"/>
                      <a:pt x="1959" y="1172"/>
                      <a:pt x="2927" y="1172"/>
                    </a:cubicBezTo>
                    <a:close/>
                    <a:moveTo>
                      <a:pt x="2927" y="1"/>
                    </a:moveTo>
                    <a:cubicBezTo>
                      <a:pt x="1313" y="1"/>
                      <a:pt x="1" y="1315"/>
                      <a:pt x="1" y="2929"/>
                    </a:cubicBezTo>
                    <a:lnTo>
                      <a:pt x="1" y="11124"/>
                    </a:lnTo>
                    <a:cubicBezTo>
                      <a:pt x="1" y="12738"/>
                      <a:pt x="1313" y="14050"/>
                      <a:pt x="2927" y="14050"/>
                    </a:cubicBezTo>
                    <a:lnTo>
                      <a:pt x="17056" y="14050"/>
                    </a:lnTo>
                    <a:cubicBezTo>
                      <a:pt x="18669" y="14050"/>
                      <a:pt x="19982" y="12738"/>
                      <a:pt x="19982" y="11124"/>
                    </a:cubicBezTo>
                    <a:lnTo>
                      <a:pt x="19982" y="2929"/>
                    </a:lnTo>
                    <a:cubicBezTo>
                      <a:pt x="19982" y="1315"/>
                      <a:pt x="18669" y="1"/>
                      <a:pt x="170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10211;p66"/>
              <p:cNvSpPr/>
              <p:nvPr/>
            </p:nvSpPr>
            <p:spPr>
              <a:xfrm>
                <a:off x="3636206" y="2706945"/>
                <a:ext cx="122194" cy="14663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7026" extrusionOk="0">
                    <a:moveTo>
                      <a:pt x="1172" y="1643"/>
                    </a:moveTo>
                    <a:lnTo>
                      <a:pt x="4165" y="3514"/>
                    </a:lnTo>
                    <a:lnTo>
                      <a:pt x="1172" y="5384"/>
                    </a:lnTo>
                    <a:lnTo>
                      <a:pt x="1172" y="1643"/>
                    </a:lnTo>
                    <a:close/>
                    <a:moveTo>
                      <a:pt x="586" y="0"/>
                    </a:moveTo>
                    <a:cubicBezTo>
                      <a:pt x="489" y="0"/>
                      <a:pt x="391" y="25"/>
                      <a:pt x="302" y="74"/>
                    </a:cubicBezTo>
                    <a:cubicBezTo>
                      <a:pt x="116" y="178"/>
                      <a:pt x="1" y="373"/>
                      <a:pt x="1" y="587"/>
                    </a:cubicBezTo>
                    <a:lnTo>
                      <a:pt x="1" y="6440"/>
                    </a:lnTo>
                    <a:cubicBezTo>
                      <a:pt x="1" y="6653"/>
                      <a:pt x="116" y="6849"/>
                      <a:pt x="302" y="6953"/>
                    </a:cubicBezTo>
                    <a:cubicBezTo>
                      <a:pt x="389" y="7001"/>
                      <a:pt x="487" y="7026"/>
                      <a:pt x="585" y="7026"/>
                    </a:cubicBezTo>
                    <a:cubicBezTo>
                      <a:pt x="693" y="7026"/>
                      <a:pt x="801" y="6997"/>
                      <a:pt x="896" y="6937"/>
                    </a:cubicBezTo>
                    <a:lnTo>
                      <a:pt x="5580" y="4010"/>
                    </a:lnTo>
                    <a:cubicBezTo>
                      <a:pt x="5750" y="3903"/>
                      <a:pt x="5854" y="3714"/>
                      <a:pt x="5854" y="3513"/>
                    </a:cubicBezTo>
                    <a:cubicBezTo>
                      <a:pt x="5854" y="3311"/>
                      <a:pt x="5750" y="3123"/>
                      <a:pt x="5580" y="3017"/>
                    </a:cubicBezTo>
                    <a:lnTo>
                      <a:pt x="896" y="90"/>
                    </a:lnTo>
                    <a:cubicBezTo>
                      <a:pt x="801" y="30"/>
                      <a:pt x="694" y="0"/>
                      <a:pt x="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7" name="Google Shape;10233;p66"/>
            <p:cNvGrpSpPr/>
            <p:nvPr/>
          </p:nvGrpSpPr>
          <p:grpSpPr>
            <a:xfrm>
              <a:off x="3552543" y="3709540"/>
              <a:ext cx="408023" cy="407411"/>
              <a:chOff x="2344476" y="2571761"/>
              <a:chExt cx="417671" cy="41704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Google Shape;10234;p66"/>
              <p:cNvSpPr/>
              <p:nvPr/>
            </p:nvSpPr>
            <p:spPr>
              <a:xfrm>
                <a:off x="2344476" y="2571761"/>
                <a:ext cx="417671" cy="417045"/>
              </a:xfrm>
              <a:custGeom>
                <a:avLst/>
                <a:gdLst/>
                <a:ahLst/>
                <a:cxnLst/>
                <a:rect l="l" t="t" r="r" b="b"/>
                <a:pathLst>
                  <a:path w="20013" h="19983" extrusionOk="0">
                    <a:moveTo>
                      <a:pt x="10022" y="1170"/>
                    </a:moveTo>
                    <a:cubicBezTo>
                      <a:pt x="14886" y="1170"/>
                      <a:pt x="18842" y="5127"/>
                      <a:pt x="18842" y="9990"/>
                    </a:cubicBezTo>
                    <a:cubicBezTo>
                      <a:pt x="18842" y="14855"/>
                      <a:pt x="14886" y="18811"/>
                      <a:pt x="10023" y="18811"/>
                    </a:cubicBezTo>
                    <a:cubicBezTo>
                      <a:pt x="8516" y="18811"/>
                      <a:pt x="7030" y="18423"/>
                      <a:pt x="5726" y="17691"/>
                    </a:cubicBezTo>
                    <a:cubicBezTo>
                      <a:pt x="5638" y="17641"/>
                      <a:pt x="5539" y="17615"/>
                      <a:pt x="5440" y="17615"/>
                    </a:cubicBezTo>
                    <a:cubicBezTo>
                      <a:pt x="5393" y="17615"/>
                      <a:pt x="5345" y="17621"/>
                      <a:pt x="5298" y="17632"/>
                    </a:cubicBezTo>
                    <a:lnTo>
                      <a:pt x="1419" y="18595"/>
                    </a:lnTo>
                    <a:lnTo>
                      <a:pt x="2381" y="14715"/>
                    </a:lnTo>
                    <a:cubicBezTo>
                      <a:pt x="2417" y="14570"/>
                      <a:pt x="2395" y="14416"/>
                      <a:pt x="2323" y="14287"/>
                    </a:cubicBezTo>
                    <a:cubicBezTo>
                      <a:pt x="1590" y="12982"/>
                      <a:pt x="1203" y="11498"/>
                      <a:pt x="1203" y="9990"/>
                    </a:cubicBezTo>
                    <a:cubicBezTo>
                      <a:pt x="1203" y="5127"/>
                      <a:pt x="5159" y="1170"/>
                      <a:pt x="10022" y="1170"/>
                    </a:cubicBezTo>
                    <a:close/>
                    <a:moveTo>
                      <a:pt x="10023" y="1"/>
                    </a:moveTo>
                    <a:cubicBezTo>
                      <a:pt x="4522" y="1"/>
                      <a:pt x="32" y="4491"/>
                      <a:pt x="32" y="9990"/>
                    </a:cubicBezTo>
                    <a:cubicBezTo>
                      <a:pt x="32" y="11620"/>
                      <a:pt x="432" y="13226"/>
                      <a:pt x="1191" y="14655"/>
                    </a:cubicBezTo>
                    <a:lnTo>
                      <a:pt x="50" y="19256"/>
                    </a:lnTo>
                    <a:cubicBezTo>
                      <a:pt x="0" y="19455"/>
                      <a:pt x="58" y="19665"/>
                      <a:pt x="204" y="19810"/>
                    </a:cubicBezTo>
                    <a:cubicBezTo>
                      <a:pt x="313" y="19921"/>
                      <a:pt x="461" y="19982"/>
                      <a:pt x="614" y="19982"/>
                    </a:cubicBezTo>
                    <a:cubicBezTo>
                      <a:pt x="662" y="19982"/>
                      <a:pt x="710" y="19976"/>
                      <a:pt x="757" y="19964"/>
                    </a:cubicBezTo>
                    <a:lnTo>
                      <a:pt x="5358" y="18823"/>
                    </a:lnTo>
                    <a:cubicBezTo>
                      <a:pt x="6788" y="19582"/>
                      <a:pt x="8394" y="19982"/>
                      <a:pt x="10022" y="19982"/>
                    </a:cubicBezTo>
                    <a:cubicBezTo>
                      <a:pt x="12680" y="19982"/>
                      <a:pt x="15187" y="18940"/>
                      <a:pt x="17078" y="17047"/>
                    </a:cubicBezTo>
                    <a:cubicBezTo>
                      <a:pt x="18971" y="15156"/>
                      <a:pt x="20013" y="12649"/>
                      <a:pt x="20013" y="9990"/>
                    </a:cubicBezTo>
                    <a:cubicBezTo>
                      <a:pt x="20013" y="7333"/>
                      <a:pt x="18971" y="4827"/>
                      <a:pt x="17080" y="2934"/>
                    </a:cubicBezTo>
                    <a:cubicBezTo>
                      <a:pt x="15187" y="1043"/>
                      <a:pt x="12680" y="1"/>
                      <a:pt x="100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10235;p66"/>
              <p:cNvSpPr/>
              <p:nvPr/>
            </p:nvSpPr>
            <p:spPr>
              <a:xfrm>
                <a:off x="2421672" y="2657388"/>
                <a:ext cx="260625" cy="243636"/>
              </a:xfrm>
              <a:custGeom>
                <a:avLst/>
                <a:gdLst/>
                <a:ahLst/>
                <a:cxnLst/>
                <a:rect l="l" t="t" r="r" b="b"/>
                <a:pathLst>
                  <a:path w="12488" h="11674" extrusionOk="0">
                    <a:moveTo>
                      <a:pt x="3164" y="1171"/>
                    </a:moveTo>
                    <a:cubicBezTo>
                      <a:pt x="3352" y="1171"/>
                      <a:pt x="3536" y="1247"/>
                      <a:pt x="3710" y="1424"/>
                    </a:cubicBezTo>
                    <a:lnTo>
                      <a:pt x="3719" y="1433"/>
                    </a:lnTo>
                    <a:cubicBezTo>
                      <a:pt x="4757" y="2473"/>
                      <a:pt x="4683" y="2832"/>
                      <a:pt x="4449" y="3068"/>
                    </a:cubicBezTo>
                    <a:cubicBezTo>
                      <a:pt x="4240" y="3275"/>
                      <a:pt x="3625" y="3692"/>
                      <a:pt x="3427" y="3892"/>
                    </a:cubicBezTo>
                    <a:cubicBezTo>
                      <a:pt x="2960" y="4359"/>
                      <a:pt x="3046" y="5081"/>
                      <a:pt x="3685" y="6039"/>
                    </a:cubicBezTo>
                    <a:cubicBezTo>
                      <a:pt x="4065" y="6611"/>
                      <a:pt x="4568" y="7166"/>
                      <a:pt x="4805" y="7405"/>
                    </a:cubicBezTo>
                    <a:lnTo>
                      <a:pt x="4806" y="7405"/>
                    </a:lnTo>
                    <a:cubicBezTo>
                      <a:pt x="5045" y="7642"/>
                      <a:pt x="5599" y="8146"/>
                      <a:pt x="6172" y="8527"/>
                    </a:cubicBezTo>
                    <a:cubicBezTo>
                      <a:pt x="6727" y="8895"/>
                      <a:pt x="7202" y="9079"/>
                      <a:pt x="7594" y="9079"/>
                    </a:cubicBezTo>
                    <a:cubicBezTo>
                      <a:pt x="7880" y="9079"/>
                      <a:pt x="8123" y="8981"/>
                      <a:pt x="8320" y="8785"/>
                    </a:cubicBezTo>
                    <a:cubicBezTo>
                      <a:pt x="8518" y="8585"/>
                      <a:pt x="8935" y="7971"/>
                      <a:pt x="9144" y="7762"/>
                    </a:cubicBezTo>
                    <a:cubicBezTo>
                      <a:pt x="9238" y="7668"/>
                      <a:pt x="9331" y="7609"/>
                      <a:pt x="9460" y="7609"/>
                    </a:cubicBezTo>
                    <a:cubicBezTo>
                      <a:pt x="9549" y="7609"/>
                      <a:pt x="9655" y="7637"/>
                      <a:pt x="9790" y="7702"/>
                    </a:cubicBezTo>
                    <a:cubicBezTo>
                      <a:pt x="10172" y="7886"/>
                      <a:pt x="10582" y="8297"/>
                      <a:pt x="10779" y="8493"/>
                    </a:cubicBezTo>
                    <a:lnTo>
                      <a:pt x="10788" y="8502"/>
                    </a:lnTo>
                    <a:cubicBezTo>
                      <a:pt x="11239" y="8944"/>
                      <a:pt x="11037" y="9452"/>
                      <a:pt x="10593" y="9898"/>
                    </a:cubicBezTo>
                    <a:cubicBezTo>
                      <a:pt x="10190" y="10300"/>
                      <a:pt x="9680" y="10502"/>
                      <a:pt x="9068" y="10502"/>
                    </a:cubicBezTo>
                    <a:cubicBezTo>
                      <a:pt x="8521" y="10502"/>
                      <a:pt x="7892" y="10341"/>
                      <a:pt x="7184" y="10020"/>
                    </a:cubicBezTo>
                    <a:cubicBezTo>
                      <a:pt x="5868" y="9420"/>
                      <a:pt x="4676" y="8428"/>
                      <a:pt x="4228" y="7984"/>
                    </a:cubicBezTo>
                    <a:cubicBezTo>
                      <a:pt x="3784" y="7536"/>
                      <a:pt x="2792" y="6344"/>
                      <a:pt x="2192" y="5028"/>
                    </a:cubicBezTo>
                    <a:cubicBezTo>
                      <a:pt x="1511" y="3527"/>
                      <a:pt x="1552" y="2381"/>
                      <a:pt x="2314" y="1619"/>
                    </a:cubicBezTo>
                    <a:cubicBezTo>
                      <a:pt x="2583" y="1350"/>
                      <a:pt x="2877" y="1171"/>
                      <a:pt x="3164" y="1171"/>
                    </a:cubicBezTo>
                    <a:close/>
                    <a:moveTo>
                      <a:pt x="3169" y="1"/>
                    </a:moveTo>
                    <a:cubicBezTo>
                      <a:pt x="2619" y="1"/>
                      <a:pt x="2030" y="247"/>
                      <a:pt x="1486" y="791"/>
                    </a:cubicBezTo>
                    <a:cubicBezTo>
                      <a:pt x="701" y="1576"/>
                      <a:pt x="0" y="3034"/>
                      <a:pt x="1127" y="5512"/>
                    </a:cubicBezTo>
                    <a:cubicBezTo>
                      <a:pt x="1794" y="6979"/>
                      <a:pt x="2868" y="8274"/>
                      <a:pt x="3398" y="8810"/>
                    </a:cubicBezTo>
                    <a:lnTo>
                      <a:pt x="3402" y="8813"/>
                    </a:lnTo>
                    <a:cubicBezTo>
                      <a:pt x="3938" y="9344"/>
                      <a:pt x="5235" y="10418"/>
                      <a:pt x="6699" y="11085"/>
                    </a:cubicBezTo>
                    <a:cubicBezTo>
                      <a:pt x="7490" y="11445"/>
                      <a:pt x="8308" y="11674"/>
                      <a:pt x="9088" y="11674"/>
                    </a:cubicBezTo>
                    <a:cubicBezTo>
                      <a:pt x="9940" y="11674"/>
                      <a:pt x="10746" y="11400"/>
                      <a:pt x="11421" y="10726"/>
                    </a:cubicBezTo>
                    <a:cubicBezTo>
                      <a:pt x="12488" y="9657"/>
                      <a:pt x="12399" y="8442"/>
                      <a:pt x="11607" y="7665"/>
                    </a:cubicBezTo>
                    <a:cubicBezTo>
                      <a:pt x="11219" y="7278"/>
                      <a:pt x="10791" y="6885"/>
                      <a:pt x="10297" y="6648"/>
                    </a:cubicBezTo>
                    <a:cubicBezTo>
                      <a:pt x="10009" y="6509"/>
                      <a:pt x="9725" y="6440"/>
                      <a:pt x="9455" y="6440"/>
                    </a:cubicBezTo>
                    <a:cubicBezTo>
                      <a:pt x="9034" y="6440"/>
                      <a:pt x="8646" y="6606"/>
                      <a:pt x="8316" y="6935"/>
                    </a:cubicBezTo>
                    <a:cubicBezTo>
                      <a:pt x="8070" y="7180"/>
                      <a:pt x="7732" y="7665"/>
                      <a:pt x="7538" y="7904"/>
                    </a:cubicBezTo>
                    <a:cubicBezTo>
                      <a:pt x="7035" y="7819"/>
                      <a:pt x="6032" y="6974"/>
                      <a:pt x="5634" y="6577"/>
                    </a:cubicBezTo>
                    <a:cubicBezTo>
                      <a:pt x="5236" y="6179"/>
                      <a:pt x="4393" y="5174"/>
                      <a:pt x="4308" y="4674"/>
                    </a:cubicBezTo>
                    <a:cubicBezTo>
                      <a:pt x="4545" y="4481"/>
                      <a:pt x="5031" y="4141"/>
                      <a:pt x="5277" y="3895"/>
                    </a:cubicBezTo>
                    <a:cubicBezTo>
                      <a:pt x="5817" y="3354"/>
                      <a:pt x="5919" y="2652"/>
                      <a:pt x="5564" y="1914"/>
                    </a:cubicBezTo>
                    <a:cubicBezTo>
                      <a:pt x="5327" y="1421"/>
                      <a:pt x="4934" y="993"/>
                      <a:pt x="4546" y="605"/>
                    </a:cubicBezTo>
                    <a:cubicBezTo>
                      <a:pt x="4165" y="216"/>
                      <a:pt x="3684" y="1"/>
                      <a:pt x="31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996000" y="31692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  <a:sym typeface="Arial"/>
              </a:rPr>
              <a:t>Съдържание</a:t>
            </a:r>
            <a:endParaRPr sz="1800" b="1" dirty="0">
              <a:solidFill>
                <a:srgbClr val="37474F"/>
              </a:solidFill>
              <a:latin typeface="Arial" pitchFamily="34" charset="0"/>
              <a:ea typeface="Arial" pitchFamily="34" charset="-122"/>
              <a:cs typeface="Arial" pitchFamily="34" charset="-120"/>
              <a:sym typeface="Arial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662" y="1909062"/>
            <a:ext cx="3460797" cy="200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4604" y="1708455"/>
            <a:ext cx="2958915" cy="162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15" name="Text 2"/>
          <p:cNvSpPr/>
          <p:nvPr/>
        </p:nvSpPr>
        <p:spPr>
          <a:xfrm>
            <a:off x="381000" y="2032099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3"/>
          <p:cNvSpPr/>
          <p:nvPr/>
        </p:nvSpPr>
        <p:spPr>
          <a:xfrm>
            <a:off x="762000" y="2032099"/>
            <a:ext cx="2265078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 на обществени поръчки</a:t>
            </a:r>
            <a:endParaRPr lang="en-US" sz="975" dirty="0"/>
          </a:p>
        </p:txBody>
      </p:sp>
      <p:sp>
        <p:nvSpPr>
          <p:cNvPr id="17" name="Text 4"/>
          <p:cNvSpPr/>
          <p:nvPr/>
        </p:nvSpPr>
        <p:spPr>
          <a:xfrm>
            <a:off x="762000" y="2243435"/>
            <a:ext cx="2265078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Предварителен и последващ контрол от СНД</a:t>
            </a:r>
            <a:endParaRPr lang="en-US" sz="825" dirty="0"/>
          </a:p>
        </p:txBody>
      </p:sp>
      <p:sp>
        <p:nvSpPr>
          <p:cNvPr id="18" name="Text 5"/>
          <p:cNvSpPr/>
          <p:nvPr/>
        </p:nvSpPr>
        <p:spPr>
          <a:xfrm>
            <a:off x="381000" y="2504331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6"/>
          <p:cNvSpPr/>
          <p:nvPr/>
        </p:nvSpPr>
        <p:spPr>
          <a:xfrm>
            <a:off x="762000" y="2504331"/>
            <a:ext cx="1755014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 отчитане (ДФО)</a:t>
            </a:r>
            <a:endParaRPr lang="en-US" sz="975" dirty="0"/>
          </a:p>
        </p:txBody>
      </p:sp>
      <p:sp>
        <p:nvSpPr>
          <p:cNvPr id="26" name="Text 7"/>
          <p:cNvSpPr/>
          <p:nvPr/>
        </p:nvSpPr>
        <p:spPr>
          <a:xfrm>
            <a:off x="762000" y="2715667"/>
            <a:ext cx="1755014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Плащания, документи, декларации</a:t>
            </a:r>
            <a:endParaRPr lang="en-US" sz="825" dirty="0"/>
          </a:p>
        </p:txBody>
      </p:sp>
      <p:sp>
        <p:nvSpPr>
          <p:cNvPr id="27" name="Text 8"/>
          <p:cNvSpPr/>
          <p:nvPr/>
        </p:nvSpPr>
        <p:spPr>
          <a:xfrm>
            <a:off x="381000" y="2976563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9"/>
          <p:cNvSpPr/>
          <p:nvPr/>
        </p:nvSpPr>
        <p:spPr>
          <a:xfrm>
            <a:off x="762000" y="2976563"/>
            <a:ext cx="2139991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Финансово-технически отчети (ФТО)</a:t>
            </a:r>
            <a:endParaRPr lang="en-US" sz="975" dirty="0"/>
          </a:p>
        </p:txBody>
      </p:sp>
      <p:sp>
        <p:nvSpPr>
          <p:cNvPr id="30" name="Text 10"/>
          <p:cNvSpPr/>
          <p:nvPr/>
        </p:nvSpPr>
        <p:spPr>
          <a:xfrm>
            <a:off x="762000" y="3187898"/>
            <a:ext cx="2139991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Периоди, съдържание, срокове</a:t>
            </a:r>
            <a:endParaRPr lang="en-US" sz="825" dirty="0"/>
          </a:p>
        </p:txBody>
      </p:sp>
      <p:sp>
        <p:nvSpPr>
          <p:cNvPr id="31" name="Text 11"/>
          <p:cNvSpPr/>
          <p:nvPr/>
        </p:nvSpPr>
        <p:spPr>
          <a:xfrm>
            <a:off x="381000" y="3448794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12"/>
          <p:cNvSpPr/>
          <p:nvPr/>
        </p:nvSpPr>
        <p:spPr>
          <a:xfrm>
            <a:off x="762000" y="3448794"/>
            <a:ext cx="1714482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 отчитане на ФЕЦ</a:t>
            </a:r>
            <a:endParaRPr lang="en-US" sz="975" dirty="0"/>
          </a:p>
        </p:txBody>
      </p:sp>
      <p:sp>
        <p:nvSpPr>
          <p:cNvPr id="33" name="Text 13"/>
          <p:cNvSpPr/>
          <p:nvPr/>
        </p:nvSpPr>
        <p:spPr>
          <a:xfrm>
            <a:off x="762000" y="3660130"/>
            <a:ext cx="1714482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Документи, констативен протокол</a:t>
            </a:r>
            <a:endParaRPr lang="en-US" sz="825" dirty="0"/>
          </a:p>
        </p:txBody>
      </p:sp>
      <p:sp>
        <p:nvSpPr>
          <p:cNvPr id="34" name="Text 14"/>
          <p:cNvSpPr/>
          <p:nvPr/>
        </p:nvSpPr>
        <p:spPr>
          <a:xfrm>
            <a:off x="3063641" y="2032099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15"/>
          <p:cNvSpPr/>
          <p:nvPr/>
        </p:nvSpPr>
        <p:spPr>
          <a:xfrm>
            <a:off x="3444641" y="2032099"/>
            <a:ext cx="280671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Отчитане на електромобили и зарядни станции</a:t>
            </a:r>
            <a:endParaRPr lang="en-US" sz="975" dirty="0"/>
          </a:p>
        </p:txBody>
      </p:sp>
      <p:sp>
        <p:nvSpPr>
          <p:cNvPr id="36" name="Text 16"/>
          <p:cNvSpPr/>
          <p:nvPr/>
        </p:nvSpPr>
        <p:spPr>
          <a:xfrm>
            <a:off x="3444641" y="2243435"/>
            <a:ext cx="2806717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 изисквания, документи</a:t>
            </a:r>
            <a:endParaRPr lang="en-US" sz="825" dirty="0"/>
          </a:p>
        </p:txBody>
      </p:sp>
      <p:sp>
        <p:nvSpPr>
          <p:cNvPr id="37" name="Text 17"/>
          <p:cNvSpPr/>
          <p:nvPr/>
        </p:nvSpPr>
        <p:spPr>
          <a:xfrm>
            <a:off x="3063641" y="2504331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18"/>
          <p:cNvSpPr/>
          <p:nvPr/>
        </p:nvSpPr>
        <p:spPr>
          <a:xfrm>
            <a:off x="3444641" y="2504331"/>
            <a:ext cx="1744995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DNSH</a:t>
            </a:r>
            <a:endParaRPr lang="en-US" sz="975" dirty="0"/>
          </a:p>
        </p:txBody>
      </p:sp>
      <p:sp>
        <p:nvSpPr>
          <p:cNvPr id="39" name="Text 19"/>
          <p:cNvSpPr/>
          <p:nvPr/>
        </p:nvSpPr>
        <p:spPr>
          <a:xfrm>
            <a:off x="3444641" y="2715667"/>
            <a:ext cx="174499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„Ненанасяне на значителни вреди"</a:t>
            </a:r>
            <a:endParaRPr lang="en-US" sz="825" dirty="0"/>
          </a:p>
        </p:txBody>
      </p:sp>
      <p:sp>
        <p:nvSpPr>
          <p:cNvPr id="40" name="Text 20"/>
          <p:cNvSpPr/>
          <p:nvPr/>
        </p:nvSpPr>
        <p:spPr>
          <a:xfrm>
            <a:off x="3063641" y="2976563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21"/>
          <p:cNvSpPr/>
          <p:nvPr/>
        </p:nvSpPr>
        <p:spPr>
          <a:xfrm>
            <a:off x="3444641" y="2976563"/>
            <a:ext cx="1778999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 публичност</a:t>
            </a:r>
            <a:endParaRPr lang="en-US" sz="975" dirty="0"/>
          </a:p>
        </p:txBody>
      </p:sp>
      <p:sp>
        <p:nvSpPr>
          <p:cNvPr id="42" name="Text 22"/>
          <p:cNvSpPr/>
          <p:nvPr/>
        </p:nvSpPr>
        <p:spPr>
          <a:xfrm>
            <a:off x="3444641" y="3187898"/>
            <a:ext cx="1778999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Брандиране, визуална идентичност</a:t>
            </a:r>
            <a:endParaRPr lang="en-US" sz="825" dirty="0"/>
          </a:p>
        </p:txBody>
      </p:sp>
      <p:sp>
        <p:nvSpPr>
          <p:cNvPr id="43" name="Text 23"/>
          <p:cNvSpPr/>
          <p:nvPr/>
        </p:nvSpPr>
        <p:spPr>
          <a:xfrm>
            <a:off x="3063641" y="3448794"/>
            <a:ext cx="266700" cy="266700"/>
          </a:xfrm>
          <a:prstGeom prst="roundRect">
            <a:avLst>
              <a:gd name="adj" fmla="val 21429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4" name="Text 24"/>
          <p:cNvSpPr/>
          <p:nvPr/>
        </p:nvSpPr>
        <p:spPr>
          <a:xfrm>
            <a:off x="3444641" y="3448794"/>
            <a:ext cx="1942189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Проверки на място и нередности</a:t>
            </a:r>
            <a:endParaRPr lang="en-US" sz="975" dirty="0"/>
          </a:p>
        </p:txBody>
      </p:sp>
      <p:sp>
        <p:nvSpPr>
          <p:cNvPr id="45" name="Text 25"/>
          <p:cNvSpPr/>
          <p:nvPr/>
        </p:nvSpPr>
        <p:spPr>
          <a:xfrm>
            <a:off x="3444641" y="3660130"/>
            <a:ext cx="1942189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Контролни процедури, декларации</a:t>
            </a:r>
            <a:endParaRPr lang="en-US" sz="825" dirty="0"/>
          </a:p>
        </p:txBody>
      </p:sp>
      <p:sp>
        <p:nvSpPr>
          <p:cNvPr id="47" name="Text 1"/>
          <p:cNvSpPr/>
          <p:nvPr/>
        </p:nvSpPr>
        <p:spPr>
          <a:xfrm>
            <a:off x="1120628" y="742122"/>
            <a:ext cx="571500" cy="28575"/>
          </a:xfrm>
          <a:prstGeom prst="roundRect">
            <a:avLst>
              <a:gd name="adj" fmla="val 66667"/>
            </a:avLst>
          </a:prstGeom>
          <a:solidFill>
            <a:srgbClr val="4CAF50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87" y="1692762"/>
            <a:ext cx="3460797" cy="20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>
            <a:spLocks noGrp="1"/>
          </p:cNvSpPr>
          <p:nvPr>
            <p:ph type="title" idx="2"/>
          </p:nvPr>
        </p:nvSpPr>
        <p:spPr>
          <a:xfrm>
            <a:off x="48295" y="139820"/>
            <a:ext cx="5104427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ts val="1800"/>
              </a:lnSpc>
              <a:buClrTx/>
              <a:buSzTx/>
            </a:pP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обществени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поръчки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СНД </a:t>
            </a:r>
            <a:r>
              <a:rPr lang="en-US" sz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извършва</a:t>
            </a:r>
            <a:r>
              <a:rPr lang="en-US" sz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предварителен</a:t>
            </a:r>
            <a:r>
              <a:rPr lang="en-US" sz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последващ</a:t>
            </a:r>
            <a:r>
              <a:rPr lang="en-US" sz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</a:t>
            </a:r>
            <a:r>
              <a:rPr lang="en-US" sz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smtClean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ЗОП</a:t>
            </a:r>
            <a:endParaRPr sz="1200" b="1" dirty="0"/>
          </a:p>
        </p:txBody>
      </p:sp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5948" y="1169699"/>
            <a:ext cx="2741652" cy="22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02" y="48757"/>
            <a:ext cx="515698" cy="43548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532552" y="822620"/>
            <a:ext cx="4095750" cy="2205633"/>
          </a:xfrm>
          <a:prstGeom prst="roundRect">
            <a:avLst>
              <a:gd name="adj" fmla="val 4318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3"/>
          <p:cNvSpPr/>
          <p:nvPr/>
        </p:nvSpPr>
        <p:spPr>
          <a:xfrm>
            <a:off x="4551602" y="822620"/>
            <a:ext cx="0" cy="2205633"/>
          </a:xfrm>
          <a:prstGeom prst="line">
            <a:avLst/>
          </a:prstGeom>
          <a:noFill/>
          <a:ln w="38100">
            <a:solidFill>
              <a:srgbClr val="4CAF50"/>
            </a:solidFill>
            <a:prstDash val="solid"/>
          </a:ln>
        </p:spPr>
      </p:sp>
      <p:pic>
        <p:nvPicPr>
          <p:cNvPr id="9" name="Image 0" descr="/tmp/rasterized-svg-c2d2f3f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102" y="994070"/>
            <a:ext cx="190500" cy="1905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027852" y="1002702"/>
            <a:ext cx="177095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ПРЕДВАРИТЕЛЕН КОНТРОЛ</a:t>
            </a:r>
            <a:endParaRPr lang="en-US" sz="975" dirty="0"/>
          </a:p>
        </p:txBody>
      </p:sp>
      <p:sp>
        <p:nvSpPr>
          <p:cNvPr id="11" name="Text 5"/>
          <p:cNvSpPr/>
          <p:nvPr/>
        </p:nvSpPr>
        <p:spPr>
          <a:xfrm>
            <a:off x="4742102" y="1298870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Извършва се когато:</a:t>
            </a:r>
            <a:endParaRPr lang="en-US" sz="825" dirty="0"/>
          </a:p>
        </p:txBody>
      </p:sp>
      <p:sp>
        <p:nvSpPr>
          <p:cNvPr id="13" name="Text 6"/>
          <p:cNvSpPr/>
          <p:nvPr/>
        </p:nvSpPr>
        <p:spPr>
          <a:xfrm>
            <a:off x="4742102" y="1540716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450"/>
              </a:spcAft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Процедурата е над праговете по чл. 20, ал. 1 от ЗОП</a:t>
            </a:r>
            <a:endParaRPr lang="en-US" sz="825" dirty="0"/>
          </a:p>
        </p:txBody>
      </p:sp>
      <p:sp>
        <p:nvSpPr>
          <p:cNvPr id="14" name="Text 7"/>
          <p:cNvSpPr/>
          <p:nvPr/>
        </p:nvSpPr>
        <p:spPr>
          <a:xfrm>
            <a:off x="4742102" y="1744462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900"/>
              </a:spcAft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АОП НЕ е извършила контрол по чл. 229</a:t>
            </a:r>
            <a:endParaRPr lang="en-US" sz="825" dirty="0"/>
          </a:p>
        </p:txBody>
      </p:sp>
      <p:sp>
        <p:nvSpPr>
          <p:cNvPr id="15" name="Text 8"/>
          <p:cNvSpPr/>
          <p:nvPr/>
        </p:nvSpPr>
        <p:spPr>
          <a:xfrm>
            <a:off x="4742102" y="2005357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450"/>
              </a:spcAft>
              <a:buNone/>
            </a:pPr>
            <a:r>
              <a:rPr lang="en-US" sz="82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Документи:</a:t>
            </a:r>
            <a:endParaRPr lang="en-US" sz="825" dirty="0"/>
          </a:p>
        </p:txBody>
      </p:sp>
      <p:sp>
        <p:nvSpPr>
          <p:cNvPr id="17" name="Text 9"/>
          <p:cNvSpPr/>
          <p:nvPr/>
        </p:nvSpPr>
        <p:spPr>
          <a:xfrm>
            <a:off x="4742102" y="2209103"/>
            <a:ext cx="378904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 решение за откриване</a:t>
            </a:r>
            <a:endParaRPr lang="en-US" sz="750" dirty="0"/>
          </a:p>
        </p:txBody>
      </p:sp>
      <p:sp>
        <p:nvSpPr>
          <p:cNvPr id="18" name="Text 10"/>
          <p:cNvSpPr/>
          <p:nvPr/>
        </p:nvSpPr>
        <p:spPr>
          <a:xfrm>
            <a:off x="4742102" y="2380553"/>
            <a:ext cx="378904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Обявление и документация</a:t>
            </a:r>
            <a:endParaRPr lang="en-US" sz="750" dirty="0"/>
          </a:p>
        </p:txBody>
      </p:sp>
      <p:sp>
        <p:nvSpPr>
          <p:cNvPr id="19" name="Text 11"/>
          <p:cNvSpPr/>
          <p:nvPr/>
        </p:nvSpPr>
        <p:spPr>
          <a:xfrm>
            <a:off x="4742102" y="2552003"/>
            <a:ext cx="378904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 спецификация</a:t>
            </a:r>
            <a:endParaRPr lang="en-US" sz="750" dirty="0"/>
          </a:p>
        </p:txBody>
      </p:sp>
      <p:sp>
        <p:nvSpPr>
          <p:cNvPr id="20" name="Text 12"/>
          <p:cNvSpPr/>
          <p:nvPr/>
        </p:nvSpPr>
        <p:spPr>
          <a:xfrm>
            <a:off x="4742102" y="2723453"/>
            <a:ext cx="378904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Доказателство за липса на контрол от АОП</a:t>
            </a:r>
            <a:endParaRPr lang="en-US" sz="750" dirty="0"/>
          </a:p>
        </p:txBody>
      </p:sp>
      <p:sp>
        <p:nvSpPr>
          <p:cNvPr id="22" name="Text 13"/>
          <p:cNvSpPr/>
          <p:nvPr/>
        </p:nvSpPr>
        <p:spPr>
          <a:xfrm>
            <a:off x="4532552" y="3123503"/>
            <a:ext cx="4095750" cy="1881783"/>
          </a:xfrm>
          <a:prstGeom prst="roundRect">
            <a:avLst>
              <a:gd name="adj" fmla="val 5062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14"/>
          <p:cNvSpPr/>
          <p:nvPr/>
        </p:nvSpPr>
        <p:spPr>
          <a:xfrm>
            <a:off x="4551602" y="3123503"/>
            <a:ext cx="0" cy="1881783"/>
          </a:xfrm>
          <a:prstGeom prst="line">
            <a:avLst/>
          </a:prstGeom>
          <a:noFill/>
          <a:ln w="38100">
            <a:solidFill>
              <a:srgbClr val="66BB6A"/>
            </a:solidFill>
            <a:prstDash val="solid"/>
          </a:ln>
        </p:spPr>
      </p:sp>
      <p:pic>
        <p:nvPicPr>
          <p:cNvPr id="24" name="Image 1" descr="/tmp/rasterized-svg-8d6010d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102" y="3294953"/>
            <a:ext cx="190500" cy="1905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5027852" y="3303585"/>
            <a:ext cx="148996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65"/>
              </a:lnSpc>
              <a:buClrTx/>
              <a:buFontTx/>
              <a:buNone/>
            </a:pPr>
            <a:r>
              <a:rPr lang="en-US" sz="975" b="1" kern="1200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ПОСЛЕДВАЩ КОНТРОЛ</a:t>
            </a:r>
            <a:endParaRPr lang="en-US" sz="97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16"/>
          <p:cNvSpPr/>
          <p:nvPr/>
        </p:nvSpPr>
        <p:spPr>
          <a:xfrm>
            <a:off x="4742102" y="3599753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spcAft>
                <a:spcPts val="750"/>
              </a:spcAft>
              <a:buClrTx/>
              <a:buFontTx/>
              <a:buNone/>
            </a:pPr>
            <a:r>
              <a:rPr lang="en-US" sz="825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Въз основа на оценка на риска при: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17"/>
          <p:cNvSpPr/>
          <p:nvPr/>
        </p:nvSpPr>
        <p:spPr>
          <a:xfrm>
            <a:off x="4742102" y="3841599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spcAft>
                <a:spcPts val="450"/>
              </a:spcAft>
              <a:buClrTx/>
              <a:buFontTx/>
              <a:buNone/>
            </a:pPr>
            <a:r>
              <a:rPr lang="en-US" sz="825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По-малко от 3 подадени оферти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18"/>
          <p:cNvSpPr/>
          <p:nvPr/>
        </p:nvSpPr>
        <p:spPr>
          <a:xfrm>
            <a:off x="4742102" y="4045345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spcAft>
                <a:spcPts val="450"/>
              </a:spcAft>
              <a:buClrTx/>
              <a:buFontTx/>
              <a:buNone/>
            </a:pPr>
            <a:r>
              <a:rPr lang="en-US" sz="825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Отстранени/подадени оферти &gt; 0,5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19"/>
          <p:cNvSpPr/>
          <p:nvPr/>
        </p:nvSpPr>
        <p:spPr>
          <a:xfrm>
            <a:off x="4742102" y="4249090"/>
            <a:ext cx="378904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spcAft>
                <a:spcPts val="900"/>
              </a:spcAft>
              <a:buClrTx/>
              <a:buFontTx/>
              <a:buNone/>
            </a:pPr>
            <a:r>
              <a:rPr lang="en-US" sz="825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Крайна/прогнозна стойност &gt; 90% или &lt; 50%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0"/>
          <p:cNvSpPr/>
          <p:nvPr/>
        </p:nvSpPr>
        <p:spPr>
          <a:xfrm>
            <a:off x="4742102" y="4509986"/>
            <a:ext cx="3714750" cy="323850"/>
          </a:xfrm>
          <a:prstGeom prst="roundRect">
            <a:avLst>
              <a:gd name="adj" fmla="val 17647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1"/>
          <p:cNvSpPr/>
          <p:nvPr/>
        </p:nvSpPr>
        <p:spPr>
          <a:xfrm>
            <a:off x="4837352" y="4605236"/>
            <a:ext cx="359473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buClrTx/>
              <a:buFontTx/>
              <a:buNone/>
            </a:pPr>
            <a:r>
              <a:rPr lang="en-US" sz="750" kern="1200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Срок: До 30 работни дни от пълната документация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22"/>
          <p:cNvSpPr/>
          <p:nvPr/>
        </p:nvSpPr>
        <p:spPr>
          <a:xfrm>
            <a:off x="286887" y="4407282"/>
            <a:ext cx="4055166" cy="598004"/>
          </a:xfrm>
          <a:prstGeom prst="roundRect">
            <a:avLst>
              <a:gd name="adj" fmla="val 19048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2" descr="/tmp/rasterized-svg-9ba17ad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30" y="4521581"/>
            <a:ext cx="284471" cy="256287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829671" y="4533934"/>
            <a:ext cx="2186156" cy="21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buClrTx/>
              <a:buFontTx/>
              <a:buNone/>
            </a:pPr>
            <a:r>
              <a:rPr lang="en-US" sz="825" kern="120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Документацията се качва в ИСУН минимум 15 дни преди предявяване на разход във ФТО!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126" name="Text 11"/>
          <p:cNvSpPr/>
          <p:nvPr/>
        </p:nvSpPr>
        <p:spPr>
          <a:xfrm>
            <a:off x="419100" y="3059311"/>
            <a:ext cx="8471916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endParaRPr lang="en-US" sz="1200" b="1" dirty="0"/>
          </a:p>
        </p:txBody>
      </p:sp>
      <p:sp>
        <p:nvSpPr>
          <p:cNvPr id="127" name="Text 13"/>
          <p:cNvSpPr/>
          <p:nvPr/>
        </p:nvSpPr>
        <p:spPr>
          <a:xfrm>
            <a:off x="451197" y="3393618"/>
            <a:ext cx="8471916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600"/>
              </a:spcAft>
              <a:buNone/>
            </a:pPr>
            <a:endParaRPr lang="en-US" sz="900" dirty="0"/>
          </a:p>
        </p:txBody>
      </p:sp>
      <p:sp>
        <p:nvSpPr>
          <p:cNvPr id="42" name="Text 0"/>
          <p:cNvSpPr/>
          <p:nvPr/>
        </p:nvSpPr>
        <p:spPr>
          <a:xfrm>
            <a:off x="451197" y="564062"/>
            <a:ext cx="42845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 финансови отчети (ДФО)</a:t>
            </a:r>
            <a:endParaRPr lang="en-US" sz="1800" dirty="0"/>
          </a:p>
        </p:txBody>
      </p:sp>
      <p:sp>
        <p:nvSpPr>
          <p:cNvPr id="43" name="Text 1"/>
          <p:cNvSpPr/>
          <p:nvPr/>
        </p:nvSpPr>
        <p:spPr>
          <a:xfrm>
            <a:off x="451197" y="840482"/>
            <a:ext cx="854964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Механизъм за плащания от СНД към ККП</a:t>
            </a:r>
            <a:endParaRPr lang="en-US" sz="900" dirty="0"/>
          </a:p>
        </p:txBody>
      </p:sp>
      <p:sp>
        <p:nvSpPr>
          <p:cNvPr id="44" name="Text 2"/>
          <p:cNvSpPr/>
          <p:nvPr/>
        </p:nvSpPr>
        <p:spPr>
          <a:xfrm>
            <a:off x="381000" y="1568946"/>
            <a:ext cx="3768477" cy="885825"/>
          </a:xfrm>
          <a:prstGeom prst="roundRect">
            <a:avLst>
              <a:gd name="adj" fmla="val 107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5" name="Image 0" descr="/tmp/rasterized-svg-b1a46a6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21346"/>
            <a:ext cx="171450" cy="171450"/>
          </a:xfrm>
          <a:prstGeom prst="rect">
            <a:avLst/>
          </a:prstGeom>
        </p:spPr>
      </p:pic>
      <p:sp>
        <p:nvSpPr>
          <p:cNvPr id="46" name="Text 3"/>
          <p:cNvSpPr/>
          <p:nvPr/>
        </p:nvSpPr>
        <p:spPr>
          <a:xfrm>
            <a:off x="781050" y="1727002"/>
            <a:ext cx="883959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Е ДФО?</a:t>
            </a:r>
            <a:endParaRPr lang="en-US" sz="900" dirty="0"/>
          </a:p>
        </p:txBody>
      </p:sp>
      <p:sp>
        <p:nvSpPr>
          <p:cNvPr id="47" name="Text 4"/>
          <p:cNvSpPr/>
          <p:nvPr/>
        </p:nvSpPr>
        <p:spPr>
          <a:xfrm>
            <a:off x="515698" y="1988046"/>
            <a:ext cx="3633779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38"/>
              </a:lnSpc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Генерира се в ИС на ПВУ и съдържа финансов отчет и искане за плащане. СНД превежда одобрената сума по банковата сметка на ККП.</a:t>
            </a:r>
            <a:endParaRPr lang="en-US" sz="825" dirty="0"/>
          </a:p>
        </p:txBody>
      </p:sp>
      <p:sp>
        <p:nvSpPr>
          <p:cNvPr id="48" name="Text 5"/>
          <p:cNvSpPr/>
          <p:nvPr/>
        </p:nvSpPr>
        <p:spPr>
          <a:xfrm>
            <a:off x="4295555" y="1550938"/>
            <a:ext cx="4467445" cy="921841"/>
          </a:xfrm>
          <a:prstGeom prst="roundRect">
            <a:avLst>
              <a:gd name="adj" fmla="val 10333"/>
            </a:avLst>
          </a:prstGeom>
          <a:solidFill>
            <a:srgbClr val="FFEB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9" name="Image 1" descr="/tmp/rasterized-svg-71cd3ad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703338"/>
            <a:ext cx="171450" cy="171450"/>
          </a:xfrm>
          <a:prstGeom prst="rect">
            <a:avLst/>
          </a:prstGeom>
        </p:spPr>
      </p:pic>
      <p:sp>
        <p:nvSpPr>
          <p:cNvPr id="50" name="Text 6"/>
          <p:cNvSpPr/>
          <p:nvPr/>
        </p:nvSpPr>
        <p:spPr>
          <a:xfrm>
            <a:off x="5048250" y="1708993"/>
            <a:ext cx="481676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ВАЖНО!</a:t>
            </a:r>
            <a:endParaRPr lang="en-US" sz="900" dirty="0"/>
          </a:p>
        </p:txBody>
      </p:sp>
      <p:sp>
        <p:nvSpPr>
          <p:cNvPr id="51" name="Text 7"/>
          <p:cNvSpPr/>
          <p:nvPr/>
        </p:nvSpPr>
        <p:spPr>
          <a:xfrm>
            <a:off x="4800600" y="1970038"/>
            <a:ext cx="3886200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450"/>
              </a:spcAft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 брой ДФО на работен ден!</a:t>
            </a:r>
            <a:endParaRPr lang="en-US" sz="825" dirty="0"/>
          </a:p>
        </p:txBody>
      </p:sp>
      <p:sp>
        <p:nvSpPr>
          <p:cNvPr id="52" name="Text 8"/>
          <p:cNvSpPr/>
          <p:nvPr/>
        </p:nvSpPr>
        <p:spPr>
          <a:xfrm>
            <a:off x="4800600" y="2173784"/>
            <a:ext cx="3886200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СНД НЕ извършва плащания към изпълнители – само към ККП!</a:t>
            </a:r>
            <a:endParaRPr lang="en-US" sz="825" dirty="0"/>
          </a:p>
        </p:txBody>
      </p:sp>
      <p:sp>
        <p:nvSpPr>
          <p:cNvPr id="53" name="Text 9"/>
          <p:cNvSpPr/>
          <p:nvPr/>
        </p:nvSpPr>
        <p:spPr>
          <a:xfrm>
            <a:off x="381000" y="2606129"/>
            <a:ext cx="3768477" cy="1203573"/>
          </a:xfrm>
          <a:prstGeom prst="roundRect">
            <a:avLst>
              <a:gd name="adj" fmla="val 7914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4" name="Text 10"/>
          <p:cNvSpPr/>
          <p:nvPr/>
        </p:nvSpPr>
        <p:spPr>
          <a:xfrm>
            <a:off x="533400" y="2758529"/>
            <a:ext cx="353295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75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СНД извършва плащания за:</a:t>
            </a:r>
            <a:endParaRPr lang="en-US" sz="900" dirty="0"/>
          </a:p>
        </p:txBody>
      </p:sp>
      <p:sp>
        <p:nvSpPr>
          <p:cNvPr id="55" name="Text 11"/>
          <p:cNvSpPr/>
          <p:nvPr/>
        </p:nvSpPr>
        <p:spPr>
          <a:xfrm>
            <a:off x="533400" y="3013770"/>
            <a:ext cx="3532950" cy="293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450"/>
              </a:spcAft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Възстановяване на вече извършени плащания със собствени средства</a:t>
            </a:r>
            <a:endParaRPr lang="en-US" sz="825" dirty="0"/>
          </a:p>
        </p:txBody>
      </p:sp>
      <p:sp>
        <p:nvSpPr>
          <p:cNvPr id="56" name="Text 12"/>
          <p:cNvSpPr/>
          <p:nvPr/>
        </p:nvSpPr>
        <p:spPr>
          <a:xfrm>
            <a:off x="533400" y="3364111"/>
            <a:ext cx="3532950" cy="293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Предстоящи за плащане разходи (при наличие на разполагаем лимит)</a:t>
            </a:r>
            <a:endParaRPr lang="en-US" sz="825" dirty="0"/>
          </a:p>
        </p:txBody>
      </p:sp>
      <p:sp>
        <p:nvSpPr>
          <p:cNvPr id="57" name="Text 13"/>
          <p:cNvSpPr/>
          <p:nvPr/>
        </p:nvSpPr>
        <p:spPr>
          <a:xfrm>
            <a:off x="4301877" y="2623096"/>
            <a:ext cx="4461123" cy="1169640"/>
          </a:xfrm>
          <a:prstGeom prst="roundRect">
            <a:avLst>
              <a:gd name="adj" fmla="val 8144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8" name="Text 14"/>
          <p:cNvSpPr/>
          <p:nvPr/>
        </p:nvSpPr>
        <p:spPr>
          <a:xfrm>
            <a:off x="4454277" y="2775496"/>
            <a:ext cx="423945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75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 към ДФО:</a:t>
            </a:r>
            <a:endParaRPr lang="en-US" sz="900" dirty="0"/>
          </a:p>
        </p:txBody>
      </p:sp>
      <p:sp>
        <p:nvSpPr>
          <p:cNvPr id="59" name="Text 15"/>
          <p:cNvSpPr/>
          <p:nvPr/>
        </p:nvSpPr>
        <p:spPr>
          <a:xfrm>
            <a:off x="4454277" y="3097411"/>
            <a:ext cx="202264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Платежни нареждания / банкови извлечения</a:t>
            </a:r>
            <a:endParaRPr lang="en-US" sz="750" dirty="0"/>
          </a:p>
        </p:txBody>
      </p:sp>
      <p:sp>
        <p:nvSpPr>
          <p:cNvPr id="60" name="Text 16"/>
          <p:cNvSpPr/>
          <p:nvPr/>
        </p:nvSpPr>
        <p:spPr>
          <a:xfrm>
            <a:off x="4454277" y="3268861"/>
            <a:ext cx="202264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Контролни листа (ЗФУКПС)</a:t>
            </a:r>
            <a:endParaRPr lang="en-US" sz="750" dirty="0"/>
          </a:p>
        </p:txBody>
      </p:sp>
      <p:sp>
        <p:nvSpPr>
          <p:cNvPr id="61" name="Text 17"/>
          <p:cNvSpPr/>
          <p:nvPr/>
        </p:nvSpPr>
        <p:spPr>
          <a:xfrm>
            <a:off x="4454277" y="3440311"/>
            <a:ext cx="202264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по чл. 182б от ДОПК</a:t>
            </a:r>
            <a:endParaRPr lang="en-US" sz="750" dirty="0"/>
          </a:p>
        </p:txBody>
      </p:sp>
      <p:sp>
        <p:nvSpPr>
          <p:cNvPr id="62" name="Text 18"/>
          <p:cNvSpPr/>
          <p:nvPr/>
        </p:nvSpPr>
        <p:spPr>
          <a:xfrm>
            <a:off x="6627763" y="3030736"/>
            <a:ext cx="202264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за нередност (Прил. 14)</a:t>
            </a:r>
            <a:endParaRPr lang="en-US" sz="750" dirty="0"/>
          </a:p>
        </p:txBody>
      </p:sp>
      <p:sp>
        <p:nvSpPr>
          <p:cNvPr id="63" name="Text 19"/>
          <p:cNvSpPr/>
          <p:nvPr/>
        </p:nvSpPr>
        <p:spPr>
          <a:xfrm>
            <a:off x="6627763" y="3202186"/>
            <a:ext cx="202264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за конфликт на интереси (Прил. 15)</a:t>
            </a:r>
            <a:endParaRPr lang="en-US" sz="750" dirty="0"/>
          </a:p>
        </p:txBody>
      </p:sp>
      <p:sp>
        <p:nvSpPr>
          <p:cNvPr id="64" name="Text 20"/>
          <p:cNvSpPr/>
          <p:nvPr/>
        </p:nvSpPr>
        <p:spPr>
          <a:xfrm>
            <a:off x="6627763" y="3506986"/>
            <a:ext cx="202264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endParaRPr lang="en-US" sz="750" dirty="0"/>
          </a:p>
        </p:txBody>
      </p:sp>
      <p:sp>
        <p:nvSpPr>
          <p:cNvPr id="65" name="Text 21"/>
          <p:cNvSpPr/>
          <p:nvPr/>
        </p:nvSpPr>
        <p:spPr>
          <a:xfrm>
            <a:off x="381000" y="3943052"/>
            <a:ext cx="8382000" cy="400050"/>
          </a:xfrm>
          <a:prstGeom prst="roundRect">
            <a:avLst>
              <a:gd name="adj" fmla="val 19048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6" name="Image 2" descr="/tmp/rasterized-svg-aec3914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057352"/>
            <a:ext cx="171450" cy="171450"/>
          </a:xfrm>
          <a:prstGeom prst="rect">
            <a:avLst/>
          </a:prstGeom>
        </p:spPr>
      </p:pic>
      <p:sp>
        <p:nvSpPr>
          <p:cNvPr id="67" name="Text 22"/>
          <p:cNvSpPr/>
          <p:nvPr/>
        </p:nvSpPr>
        <p:spPr>
          <a:xfrm>
            <a:off x="800100" y="4069705"/>
            <a:ext cx="349545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Номерът на инвестицията трябва да е изписан върху всички фактури!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9827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720000" y="3962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1260"/>
              </a:lnSpc>
              <a:spcBef>
                <a:spcPts val="450"/>
              </a:spcBef>
              <a:buClrTx/>
              <a:buSzTx/>
            </a:pP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Финансово-технически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отчети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(ФТО)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Тримесечно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отчитане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към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СНД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400" dirty="0">
                <a:solidFill>
                  <a:srgbClr val="002060"/>
                </a:solidFill>
              </a:rPr>
              <a:t/>
            </a:r>
            <a:br>
              <a:rPr lang="en-US" sz="1400" dirty="0">
                <a:solidFill>
                  <a:srgbClr val="002060"/>
                </a:solidFill>
              </a:rPr>
            </a:br>
            <a:endParaRPr sz="14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2433637" y="2031264"/>
            <a:ext cx="1995487" cy="525661"/>
          </a:xfrm>
          <a:prstGeom prst="roundRect">
            <a:avLst>
              <a:gd name="adj" fmla="val 10872"/>
            </a:avLst>
          </a:prstGeom>
          <a:solidFill>
            <a:srgbClr val="FFFFFF">
              <a:alpha val="10000"/>
            </a:srgbClr>
          </a:solidFill>
          <a:ln/>
        </p:spPr>
        <p:txBody>
          <a:bodyPr wrap="square" rtlCol="0" anchor="ctr"/>
          <a:lstStyle/>
          <a:p>
            <a:pPr algn="ctr"/>
            <a:r>
              <a:rPr lang="bg-BG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Април</a:t>
            </a:r>
            <a:r>
              <a:rPr lang="en-US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b="1" dirty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bg-BG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</a:t>
            </a:r>
            <a:endParaRPr lang="en-US" sz="1000" b="1" dirty="0"/>
          </a:p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</a:t>
            </a:r>
            <a:r>
              <a:rPr lang="bg-BG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</a:t>
            </a:r>
            <a:endParaRPr lang="en-US" dirty="0"/>
          </a:p>
        </p:txBody>
      </p:sp>
      <p:sp>
        <p:nvSpPr>
          <p:cNvPr id="18" name="Text 3"/>
          <p:cNvSpPr/>
          <p:nvPr/>
        </p:nvSpPr>
        <p:spPr>
          <a:xfrm>
            <a:off x="4429124" y="2007219"/>
            <a:ext cx="1995487" cy="525661"/>
          </a:xfrm>
          <a:prstGeom prst="roundRect">
            <a:avLst>
              <a:gd name="adj" fmla="val 10872"/>
            </a:avLst>
          </a:prstGeom>
          <a:solidFill>
            <a:srgbClr val="FFFFFF">
              <a:alpha val="10000"/>
            </a:srgbClr>
          </a:solidFill>
          <a:ln/>
        </p:spPr>
        <p:txBody>
          <a:bodyPr wrap="square" rtlCol="0" anchor="ctr"/>
          <a:lstStyle/>
          <a:p>
            <a:pPr algn="ctr"/>
            <a:r>
              <a:rPr lang="bg-BG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</a:t>
            </a:r>
            <a:r>
              <a:rPr lang="en-US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b="1" dirty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bg-BG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Септември</a:t>
            </a:r>
            <a:endParaRPr lang="en-US" sz="1000" b="1" dirty="0"/>
          </a:p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</a:t>
            </a:r>
            <a:r>
              <a:rPr lang="bg-BG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октомври</a:t>
            </a:r>
            <a:endParaRPr lang="en-US" dirty="0"/>
          </a:p>
        </p:txBody>
      </p:sp>
      <p:sp>
        <p:nvSpPr>
          <p:cNvPr id="19" name="Text 3"/>
          <p:cNvSpPr/>
          <p:nvPr/>
        </p:nvSpPr>
        <p:spPr>
          <a:xfrm>
            <a:off x="6424611" y="2007218"/>
            <a:ext cx="1995487" cy="525661"/>
          </a:xfrm>
          <a:prstGeom prst="roundRect">
            <a:avLst>
              <a:gd name="adj" fmla="val 10872"/>
            </a:avLst>
          </a:prstGeom>
          <a:solidFill>
            <a:srgbClr val="FFFFFF">
              <a:alpha val="10000"/>
            </a:srgbClr>
          </a:solidFill>
          <a:ln/>
        </p:spPr>
        <p:txBody>
          <a:bodyPr wrap="square" rtlCol="0" anchor="ctr"/>
          <a:lstStyle/>
          <a:p>
            <a:pPr algn="ctr"/>
            <a:r>
              <a:rPr lang="bg-BG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Октомври</a:t>
            </a:r>
            <a:r>
              <a:rPr lang="en-US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</a:t>
            </a:r>
            <a:r>
              <a:rPr lang="bg-BG" sz="1000" b="1" dirty="0" smtClean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Декември</a:t>
            </a:r>
            <a:endParaRPr lang="en-US" sz="1000" b="1" dirty="0"/>
          </a:p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</a:t>
            </a:r>
            <a:r>
              <a:rPr lang="bg-BG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януари</a:t>
            </a:r>
            <a:endParaRPr lang="en-US" dirty="0"/>
          </a:p>
        </p:txBody>
      </p:sp>
      <p:sp>
        <p:nvSpPr>
          <p:cNvPr id="23" name="Text 4"/>
          <p:cNvSpPr/>
          <p:nvPr/>
        </p:nvSpPr>
        <p:spPr>
          <a:xfrm>
            <a:off x="392906" y="1818561"/>
            <a:ext cx="1933575" cy="586680"/>
          </a:xfrm>
          <a:prstGeom prst="roundRect">
            <a:avLst>
              <a:gd name="adj" fmla="val 12988"/>
            </a:avLst>
          </a:prstGeom>
          <a:solidFill>
            <a:srgbClr val="FFFFFF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5" name="Text 2"/>
          <p:cNvSpPr/>
          <p:nvPr/>
        </p:nvSpPr>
        <p:spPr>
          <a:xfrm>
            <a:off x="344248" y="1230881"/>
            <a:ext cx="8382000" cy="1165771"/>
          </a:xfrm>
          <a:prstGeom prst="roundRect">
            <a:avLst>
              <a:gd name="adj" fmla="val 8171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3"/>
          <p:cNvSpPr/>
          <p:nvPr/>
        </p:nvSpPr>
        <p:spPr>
          <a:xfrm>
            <a:off x="496648" y="1383281"/>
            <a:ext cx="8238744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90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СРОКОВЕ ЗА ПОДАВАНЕ НА ФТО</a:t>
            </a:r>
            <a:endParaRPr lang="en-US" sz="900" dirty="0"/>
          </a:p>
        </p:txBody>
      </p:sp>
      <p:sp>
        <p:nvSpPr>
          <p:cNvPr id="27" name="Text 4"/>
          <p:cNvSpPr/>
          <p:nvPr/>
        </p:nvSpPr>
        <p:spPr>
          <a:xfrm>
            <a:off x="496648" y="1657571"/>
            <a:ext cx="1933575" cy="586680"/>
          </a:xfrm>
          <a:prstGeom prst="roundRect">
            <a:avLst>
              <a:gd name="adj" fmla="val 12988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Text 5"/>
          <p:cNvSpPr/>
          <p:nvPr/>
        </p:nvSpPr>
        <p:spPr>
          <a:xfrm>
            <a:off x="593898" y="1771871"/>
            <a:ext cx="17390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Януари – Март</a:t>
            </a:r>
            <a:endParaRPr lang="en-US" sz="750" dirty="0"/>
          </a:p>
        </p:txBody>
      </p:sp>
      <p:sp>
        <p:nvSpPr>
          <p:cNvPr id="29" name="Text 6"/>
          <p:cNvSpPr/>
          <p:nvPr/>
        </p:nvSpPr>
        <p:spPr>
          <a:xfrm>
            <a:off x="593898" y="1943321"/>
            <a:ext cx="173907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април</a:t>
            </a:r>
            <a:endParaRPr lang="en-US" sz="1050" dirty="0"/>
          </a:p>
        </p:txBody>
      </p:sp>
      <p:sp>
        <p:nvSpPr>
          <p:cNvPr id="30" name="Text 7"/>
          <p:cNvSpPr/>
          <p:nvPr/>
        </p:nvSpPr>
        <p:spPr>
          <a:xfrm>
            <a:off x="2544523" y="1657571"/>
            <a:ext cx="1933575" cy="586680"/>
          </a:xfrm>
          <a:prstGeom prst="roundRect">
            <a:avLst>
              <a:gd name="adj" fmla="val 12988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8"/>
          <p:cNvSpPr/>
          <p:nvPr/>
        </p:nvSpPr>
        <p:spPr>
          <a:xfrm>
            <a:off x="2641773" y="1771871"/>
            <a:ext cx="17390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Април – Юни</a:t>
            </a:r>
            <a:endParaRPr lang="en-US" sz="750" dirty="0"/>
          </a:p>
        </p:txBody>
      </p:sp>
      <p:sp>
        <p:nvSpPr>
          <p:cNvPr id="32" name="Text 9"/>
          <p:cNvSpPr/>
          <p:nvPr/>
        </p:nvSpPr>
        <p:spPr>
          <a:xfrm>
            <a:off x="2641773" y="1943321"/>
            <a:ext cx="173907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юли</a:t>
            </a:r>
            <a:endParaRPr lang="en-US" sz="1050" dirty="0"/>
          </a:p>
        </p:txBody>
      </p:sp>
      <p:sp>
        <p:nvSpPr>
          <p:cNvPr id="33" name="Text 10"/>
          <p:cNvSpPr/>
          <p:nvPr/>
        </p:nvSpPr>
        <p:spPr>
          <a:xfrm>
            <a:off x="4592398" y="1657571"/>
            <a:ext cx="1933575" cy="586680"/>
          </a:xfrm>
          <a:prstGeom prst="roundRect">
            <a:avLst>
              <a:gd name="adj" fmla="val 12988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11"/>
          <p:cNvSpPr/>
          <p:nvPr/>
        </p:nvSpPr>
        <p:spPr>
          <a:xfrm>
            <a:off x="4689648" y="1771871"/>
            <a:ext cx="17390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 – Септември</a:t>
            </a:r>
            <a:endParaRPr lang="en-US" sz="750" dirty="0"/>
          </a:p>
        </p:txBody>
      </p:sp>
      <p:sp>
        <p:nvSpPr>
          <p:cNvPr id="35" name="Text 12"/>
          <p:cNvSpPr/>
          <p:nvPr/>
        </p:nvSpPr>
        <p:spPr>
          <a:xfrm>
            <a:off x="4689648" y="1943321"/>
            <a:ext cx="173907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октомври</a:t>
            </a:r>
            <a:endParaRPr lang="en-US" sz="1050" dirty="0"/>
          </a:p>
        </p:txBody>
      </p:sp>
      <p:sp>
        <p:nvSpPr>
          <p:cNvPr id="36" name="Text 13"/>
          <p:cNvSpPr/>
          <p:nvPr/>
        </p:nvSpPr>
        <p:spPr>
          <a:xfrm>
            <a:off x="6640273" y="1657571"/>
            <a:ext cx="1933575" cy="586680"/>
          </a:xfrm>
          <a:prstGeom prst="roundRect">
            <a:avLst>
              <a:gd name="adj" fmla="val 12988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14"/>
          <p:cNvSpPr/>
          <p:nvPr/>
        </p:nvSpPr>
        <p:spPr>
          <a:xfrm>
            <a:off x="6737523" y="1771871"/>
            <a:ext cx="17390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Октомври – Декември</a:t>
            </a:r>
            <a:endParaRPr lang="en-US" sz="750" dirty="0"/>
          </a:p>
        </p:txBody>
      </p:sp>
      <p:sp>
        <p:nvSpPr>
          <p:cNvPr id="38" name="Text 15"/>
          <p:cNvSpPr/>
          <p:nvPr/>
        </p:nvSpPr>
        <p:spPr>
          <a:xfrm>
            <a:off x="6737523" y="1943321"/>
            <a:ext cx="173907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януари</a:t>
            </a:r>
            <a:endParaRPr lang="en-US" sz="1050" dirty="0"/>
          </a:p>
        </p:txBody>
      </p:sp>
      <p:sp>
        <p:nvSpPr>
          <p:cNvPr id="39" name="Text 16"/>
          <p:cNvSpPr/>
          <p:nvPr/>
        </p:nvSpPr>
        <p:spPr>
          <a:xfrm>
            <a:off x="367085" y="2568721"/>
            <a:ext cx="4114800" cy="1256458"/>
          </a:xfrm>
          <a:prstGeom prst="roundRect">
            <a:avLst>
              <a:gd name="adj" fmla="val 7813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Shape 17"/>
          <p:cNvSpPr/>
          <p:nvPr/>
        </p:nvSpPr>
        <p:spPr>
          <a:xfrm>
            <a:off x="402812" y="2586930"/>
            <a:ext cx="0" cy="1219200"/>
          </a:xfrm>
          <a:prstGeom prst="line">
            <a:avLst/>
          </a:prstGeom>
          <a:noFill/>
          <a:ln w="38100">
            <a:solidFill>
              <a:srgbClr val="4CAF50"/>
            </a:solidFill>
            <a:prstDash val="solid"/>
          </a:ln>
        </p:spPr>
      </p:sp>
      <p:pic>
        <p:nvPicPr>
          <p:cNvPr id="41" name="Image 0" descr="/tmp/rasterized-svg-8a7fea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891730"/>
            <a:ext cx="171450" cy="171450"/>
          </a:xfrm>
          <a:prstGeom prst="rect">
            <a:avLst/>
          </a:prstGeom>
        </p:spPr>
      </p:pic>
      <p:sp>
        <p:nvSpPr>
          <p:cNvPr id="42" name="Text 18"/>
          <p:cNvSpPr/>
          <p:nvPr/>
        </p:nvSpPr>
        <p:spPr>
          <a:xfrm>
            <a:off x="819150" y="2897386"/>
            <a:ext cx="160533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А) ФИНАНСОВО ОТЧИТАНЕ</a:t>
            </a:r>
            <a:endParaRPr lang="en-US" sz="900" dirty="0"/>
          </a:p>
        </p:txBody>
      </p:sp>
      <p:sp>
        <p:nvSpPr>
          <p:cNvPr id="43" name="Text 19"/>
          <p:cNvSpPr/>
          <p:nvPr/>
        </p:nvSpPr>
        <p:spPr>
          <a:xfrm>
            <a:off x="571500" y="315843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Всички одобрени с ДФО разходи за тримесечието</a:t>
            </a:r>
            <a:endParaRPr lang="en-US" sz="750" dirty="0"/>
          </a:p>
        </p:txBody>
      </p:sp>
      <p:sp>
        <p:nvSpPr>
          <p:cNvPr id="44" name="Text 20"/>
          <p:cNvSpPr/>
          <p:nvPr/>
        </p:nvSpPr>
        <p:spPr>
          <a:xfrm>
            <a:off x="571500" y="332988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Аналитична справка от счетоводна система</a:t>
            </a:r>
            <a:endParaRPr lang="en-US" sz="750" dirty="0"/>
          </a:p>
        </p:txBody>
      </p:sp>
      <p:sp>
        <p:nvSpPr>
          <p:cNvPr id="45" name="Text 21"/>
          <p:cNvSpPr/>
          <p:nvPr/>
        </p:nvSpPr>
        <p:spPr>
          <a:xfrm>
            <a:off x="571500" y="350133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Оборотна ведомост и хронология</a:t>
            </a:r>
            <a:endParaRPr lang="en-US" sz="750" dirty="0"/>
          </a:p>
        </p:txBody>
      </p:sp>
      <p:sp>
        <p:nvSpPr>
          <p:cNvPr id="46" name="Text 22"/>
          <p:cNvSpPr/>
          <p:nvPr/>
        </p:nvSpPr>
        <p:spPr>
          <a:xfrm>
            <a:off x="571500" y="367278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Банкови извлечения за неплатени разходи</a:t>
            </a:r>
            <a:endParaRPr lang="en-US" sz="750" dirty="0"/>
          </a:p>
        </p:txBody>
      </p:sp>
      <p:sp>
        <p:nvSpPr>
          <p:cNvPr id="47" name="Text 23"/>
          <p:cNvSpPr/>
          <p:nvPr/>
        </p:nvSpPr>
        <p:spPr>
          <a:xfrm>
            <a:off x="4589041" y="2556495"/>
            <a:ext cx="4114800" cy="1268684"/>
          </a:xfrm>
          <a:prstGeom prst="roundRect">
            <a:avLst>
              <a:gd name="adj" fmla="val 7813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8" name="Shape 24"/>
          <p:cNvSpPr/>
          <p:nvPr/>
        </p:nvSpPr>
        <p:spPr>
          <a:xfrm>
            <a:off x="4593304" y="2586930"/>
            <a:ext cx="0" cy="1219200"/>
          </a:xfrm>
          <a:prstGeom prst="line">
            <a:avLst/>
          </a:prstGeom>
          <a:noFill/>
          <a:ln w="38100">
            <a:solidFill>
              <a:srgbClr val="66BB6A"/>
            </a:solidFill>
            <a:prstDash val="solid"/>
          </a:ln>
        </p:spPr>
      </p:sp>
      <p:pic>
        <p:nvPicPr>
          <p:cNvPr id="49" name="Image 1" descr="/tmp/rasterized-svg-62c216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2891730"/>
            <a:ext cx="171450" cy="171450"/>
          </a:xfrm>
          <a:prstGeom prst="rect">
            <a:avLst/>
          </a:prstGeom>
        </p:spPr>
      </p:pic>
      <p:sp>
        <p:nvSpPr>
          <p:cNvPr id="50" name="Text 25"/>
          <p:cNvSpPr/>
          <p:nvPr/>
        </p:nvSpPr>
        <p:spPr>
          <a:xfrm>
            <a:off x="5086350" y="2897386"/>
            <a:ext cx="162552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Б) ТЕХНИЧЕСКО ОТЧИТАНЕ</a:t>
            </a:r>
            <a:endParaRPr lang="en-US" sz="900" dirty="0"/>
          </a:p>
        </p:txBody>
      </p:sp>
      <p:sp>
        <p:nvSpPr>
          <p:cNvPr id="51" name="Text 26"/>
          <p:cNvSpPr/>
          <p:nvPr/>
        </p:nvSpPr>
        <p:spPr>
          <a:xfrm>
            <a:off x="4838700" y="315843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на изпълнени дейности през периода</a:t>
            </a:r>
            <a:endParaRPr lang="en-US" sz="750" dirty="0"/>
          </a:p>
        </p:txBody>
      </p:sp>
      <p:sp>
        <p:nvSpPr>
          <p:cNvPr id="52" name="Text 27"/>
          <p:cNvSpPr/>
          <p:nvPr/>
        </p:nvSpPr>
        <p:spPr>
          <a:xfrm>
            <a:off x="4838700" y="332988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Напредък и постигнати етапи/цели</a:t>
            </a:r>
            <a:endParaRPr lang="en-US" sz="750" dirty="0"/>
          </a:p>
        </p:txBody>
      </p:sp>
      <p:sp>
        <p:nvSpPr>
          <p:cNvPr id="53" name="Text 28"/>
          <p:cNvSpPr/>
          <p:nvPr/>
        </p:nvSpPr>
        <p:spPr>
          <a:xfrm>
            <a:off x="4838700" y="350133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Идентифицирани рискове и предприети мерки</a:t>
            </a:r>
            <a:endParaRPr lang="en-US" sz="750" dirty="0"/>
          </a:p>
        </p:txBody>
      </p:sp>
      <p:sp>
        <p:nvSpPr>
          <p:cNvPr id="54" name="Text 29"/>
          <p:cNvSpPr/>
          <p:nvPr/>
        </p:nvSpPr>
        <p:spPr>
          <a:xfrm>
            <a:off x="4838700" y="3672780"/>
            <a:ext cx="38473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забава – причини и план за преодоляване</a:t>
            </a:r>
            <a:endParaRPr lang="en-US" sz="750" dirty="0"/>
          </a:p>
        </p:txBody>
      </p:sp>
      <p:sp>
        <p:nvSpPr>
          <p:cNvPr id="55" name="Text 30"/>
          <p:cNvSpPr/>
          <p:nvPr/>
        </p:nvSpPr>
        <p:spPr>
          <a:xfrm>
            <a:off x="381000" y="4091880"/>
            <a:ext cx="8382000" cy="361950"/>
          </a:xfrm>
          <a:prstGeom prst="roundRect">
            <a:avLst>
              <a:gd name="adj" fmla="val 21053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6" name="Text 31"/>
          <p:cNvSpPr/>
          <p:nvPr/>
        </p:nvSpPr>
        <p:spPr>
          <a:xfrm>
            <a:off x="533400" y="4206180"/>
            <a:ext cx="823874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Към окончателен ФТО:</a:t>
            </a:r>
            <a:r>
              <a:rPr lang="en-US" sz="75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Счетоводна справка за приходи и печалби по чл. 195, т. 2 от Регламент (ЕС) 2024/2509. Срок за съхранение: 5 години след окончателно плащане.</a:t>
            </a:r>
            <a:endParaRPr lang="en-US" sz="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1800"/>
              </a:lnSpc>
              <a:buClrTx/>
              <a:buSzTx/>
            </a:pP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Отчитане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фотоволтаични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00" b="1" kern="1200" dirty="0" err="1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системи</a:t>
            </a:r>
            <a:r>
              <a:rPr lang="en-US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(ФЕЦ)</a:t>
            </a:r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466" y="2370030"/>
            <a:ext cx="1426904" cy="31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3225" y="770798"/>
            <a:ext cx="7988704" cy="24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60"/>
              </a:lnSpc>
              <a:spcBef>
                <a:spcPts val="450"/>
              </a:spcBef>
              <a:buClrTx/>
            </a:pP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Шеста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строеж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въвеждане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експлоатация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137,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1, т. 6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ЗУТ)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2"/>
          <p:cNvSpPr/>
          <p:nvPr/>
        </p:nvSpPr>
        <p:spPr>
          <a:xfrm>
            <a:off x="354494" y="1933190"/>
            <a:ext cx="3157331" cy="2047875"/>
          </a:xfrm>
          <a:prstGeom prst="roundRect">
            <a:avLst>
              <a:gd name="adj" fmla="val 4651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0" descr="/tmp/rasterized-svg-ab3167f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45" y="2104640"/>
            <a:ext cx="194055" cy="190500"/>
          </a:xfrm>
          <a:prstGeom prst="rect">
            <a:avLst/>
          </a:prstGeom>
        </p:spPr>
      </p:pic>
      <p:sp>
        <p:nvSpPr>
          <p:cNvPr id="21" name="Text 3"/>
          <p:cNvSpPr/>
          <p:nvPr/>
        </p:nvSpPr>
        <p:spPr>
          <a:xfrm>
            <a:off x="792645" y="2119821"/>
            <a:ext cx="17849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  <a:buClrTx/>
              <a:buFontTx/>
              <a:buNone/>
            </a:pPr>
            <a:r>
              <a:rPr lang="en-US" sz="900" b="1" kern="1200" dirty="0" smtClean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ЗАДЪЛЖИТЕЛНИ </a:t>
            </a:r>
            <a:r>
              <a:rPr lang="en-US" sz="900" b="1" kern="1200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4"/>
          <p:cNvSpPr/>
          <p:nvPr/>
        </p:nvSpPr>
        <p:spPr>
          <a:xfrm>
            <a:off x="525946" y="2409440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Становище от ЕРП за присъединяване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5"/>
          <p:cNvSpPr/>
          <p:nvPr/>
        </p:nvSpPr>
        <p:spPr>
          <a:xfrm>
            <a:off x="525946" y="2590415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Проектни решения (инженер-конструктор + електроинженер)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6"/>
          <p:cNvSpPr/>
          <p:nvPr/>
        </p:nvSpPr>
        <p:spPr>
          <a:xfrm>
            <a:off x="525946" y="2771390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Разрешение за строеж от главен архитект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7"/>
          <p:cNvSpPr/>
          <p:nvPr/>
        </p:nvSpPr>
        <p:spPr>
          <a:xfrm>
            <a:off x="525946" y="2952365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Договор за СМР + КСС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8"/>
          <p:cNvSpPr/>
          <p:nvPr/>
        </p:nvSpPr>
        <p:spPr>
          <a:xfrm>
            <a:off x="525946" y="3133340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Заповедна книга / възлагателно писмо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9"/>
          <p:cNvSpPr/>
          <p:nvPr/>
        </p:nvSpPr>
        <p:spPr>
          <a:xfrm>
            <a:off x="525946" y="3314315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Протокол за приемане на СМР (Приложение № 1)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525946" y="3495290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75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 Заменителна таблица (ако е приложимо – Прил. № 4)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11"/>
          <p:cNvSpPr/>
          <p:nvPr/>
        </p:nvSpPr>
        <p:spPr>
          <a:xfrm>
            <a:off x="525946" y="3676265"/>
            <a:ext cx="2870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 Фотодокументация преди и след СМР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13"/>
          <p:cNvSpPr/>
          <p:nvPr/>
        </p:nvSpPr>
        <p:spPr>
          <a:xfrm>
            <a:off x="4220820" y="2084330"/>
            <a:ext cx="121155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  <a:buClrTx/>
              <a:buFontTx/>
              <a:buNone/>
            </a:pPr>
            <a:endParaRPr lang="en-US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14"/>
          <p:cNvSpPr/>
          <p:nvPr/>
        </p:nvSpPr>
        <p:spPr>
          <a:xfrm>
            <a:off x="3835676" y="2352290"/>
            <a:ext cx="3291581" cy="293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buClrTx/>
              <a:buFontTx/>
              <a:buNone/>
            </a:pP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15"/>
          <p:cNvSpPr/>
          <p:nvPr/>
        </p:nvSpPr>
        <p:spPr>
          <a:xfrm>
            <a:off x="3683276" y="2203667"/>
            <a:ext cx="3531840" cy="965746"/>
          </a:xfrm>
          <a:prstGeom prst="roundRect">
            <a:avLst>
              <a:gd name="adj" fmla="val 9863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16"/>
          <p:cNvSpPr/>
          <p:nvPr/>
        </p:nvSpPr>
        <p:spPr>
          <a:xfrm>
            <a:off x="3816626" y="2337017"/>
            <a:ext cx="3330443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55"/>
              </a:lnSpc>
              <a:spcAft>
                <a:spcPts val="600"/>
              </a:spcAft>
              <a:buClrTx/>
              <a:buFontTx/>
              <a:buNone/>
            </a:pPr>
            <a:r>
              <a:rPr lang="en-US" sz="825" b="1" kern="1200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ПРИ ЗАВЪРШВАНЕ: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17"/>
          <p:cNvSpPr/>
          <p:nvPr/>
        </p:nvSpPr>
        <p:spPr>
          <a:xfrm>
            <a:off x="3816626" y="2559813"/>
            <a:ext cx="333044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00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Уведомление към ЕРП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8"/>
          <p:cNvSpPr/>
          <p:nvPr/>
        </p:nvSpPr>
        <p:spPr>
          <a:xfrm>
            <a:off x="3816626" y="2731263"/>
            <a:ext cx="333044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spcAft>
                <a:spcPts val="300"/>
              </a:spcAft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Декларация към Главен архитект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9"/>
          <p:cNvSpPr/>
          <p:nvPr/>
        </p:nvSpPr>
        <p:spPr>
          <a:xfrm>
            <a:off x="3816626" y="2902713"/>
            <a:ext cx="333044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buClrTx/>
              <a:buFontTx/>
              <a:buNone/>
            </a:pPr>
            <a:r>
              <a:rPr lang="en-US" sz="750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Проверка от ЕРП → Констативен протокол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20"/>
          <p:cNvSpPr/>
          <p:nvPr/>
        </p:nvSpPr>
        <p:spPr>
          <a:xfrm>
            <a:off x="3683276" y="3283713"/>
            <a:ext cx="3531840" cy="381000"/>
          </a:xfrm>
          <a:prstGeom prst="roundRect">
            <a:avLst>
              <a:gd name="adj" fmla="val 20000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 2" descr="/tmp/rasterized-svg-8d5184c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576" y="3398013"/>
            <a:ext cx="152400" cy="152400"/>
          </a:xfrm>
          <a:prstGeom prst="rect">
            <a:avLst/>
          </a:prstGeom>
        </p:spPr>
      </p:pic>
      <p:sp>
        <p:nvSpPr>
          <p:cNvPr id="41" name="Text 21"/>
          <p:cNvSpPr/>
          <p:nvPr/>
        </p:nvSpPr>
        <p:spPr>
          <a:xfrm>
            <a:off x="4026176" y="3407538"/>
            <a:ext cx="22634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50"/>
              </a:lnSpc>
              <a:buClrTx/>
              <a:buFontTx/>
              <a:buNone/>
            </a:pPr>
            <a:r>
              <a:rPr lang="en-US" sz="750" kern="120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Уведомете СНД за започване на СМР чрез ИСУН!</a:t>
            </a:r>
            <a:endParaRPr lang="en-US" sz="7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1800"/>
              </a:lnSpc>
            </a:pPr>
            <a:r>
              <a:rPr lang="ru-RU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Отчитане на зарядни станции за ЕПС</a:t>
            </a:r>
            <a:br>
              <a:rPr lang="ru-RU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ru-RU" sz="1800" b="1" kern="120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sz="1800" b="1" kern="1200" dirty="0">
              <a:solidFill>
                <a:srgbClr val="37474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0000" y="780844"/>
            <a:ext cx="7988704" cy="24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60"/>
              </a:lnSpc>
              <a:spcAft>
                <a:spcPts val="1050"/>
              </a:spcAft>
            </a:pPr>
            <a:r>
              <a:rPr lang="ru-RU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Елемент на градското обзавеждане – разрешение за поставяне (чл. 56, ал. 10 от ЗУТ)</a:t>
            </a:r>
            <a:endParaRPr lang="en-US" sz="900" kern="1200" dirty="0">
              <a:solidFill>
                <a:srgbClr val="607D8B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9" name="Text 2"/>
          <p:cNvSpPr/>
          <p:nvPr/>
        </p:nvSpPr>
        <p:spPr>
          <a:xfrm>
            <a:off x="347472" y="1497360"/>
            <a:ext cx="2706757" cy="1733550"/>
          </a:xfrm>
          <a:prstGeom prst="roundRect">
            <a:avLst>
              <a:gd name="adj" fmla="val 5495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" name="Image 0" descr="/tmp/rasterized-svg-d5ba00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2" y="1668810"/>
            <a:ext cx="190500" cy="190500"/>
          </a:xfrm>
          <a:prstGeom prst="rect">
            <a:avLst/>
          </a:prstGeom>
        </p:spPr>
      </p:pic>
      <p:sp>
        <p:nvSpPr>
          <p:cNvPr id="21" name="Text 3"/>
          <p:cNvSpPr/>
          <p:nvPr/>
        </p:nvSpPr>
        <p:spPr>
          <a:xfrm>
            <a:off x="785622" y="1683990"/>
            <a:ext cx="178264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ЗАДЪЛЖИТЕЛНИ ДОКУМЕНТИ</a:t>
            </a:r>
            <a:endParaRPr lang="en-US" sz="900" dirty="0"/>
          </a:p>
        </p:txBody>
      </p:sp>
      <p:sp>
        <p:nvSpPr>
          <p:cNvPr id="22" name="Text 4"/>
          <p:cNvSpPr/>
          <p:nvPr/>
        </p:nvSpPr>
        <p:spPr>
          <a:xfrm>
            <a:off x="518922" y="1973610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Одобрена схема/скица с начин на поставяне</a:t>
            </a:r>
            <a:endParaRPr lang="en-US" sz="750" dirty="0"/>
          </a:p>
        </p:txBody>
      </p:sp>
      <p:sp>
        <p:nvSpPr>
          <p:cNvPr id="23" name="Text 5"/>
          <p:cNvSpPr/>
          <p:nvPr/>
        </p:nvSpPr>
        <p:spPr>
          <a:xfrm>
            <a:off x="518922" y="2164110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Проектна документация (част Електро)</a:t>
            </a:r>
            <a:endParaRPr lang="en-US" sz="750" dirty="0"/>
          </a:p>
        </p:txBody>
      </p:sp>
      <p:sp>
        <p:nvSpPr>
          <p:cNvPr id="24" name="Text 6"/>
          <p:cNvSpPr/>
          <p:nvPr/>
        </p:nvSpPr>
        <p:spPr>
          <a:xfrm>
            <a:off x="518922" y="2354610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Разрешение за поставяне от главния архитект</a:t>
            </a:r>
            <a:endParaRPr lang="en-US" sz="750" dirty="0"/>
          </a:p>
        </p:txBody>
      </p:sp>
      <p:sp>
        <p:nvSpPr>
          <p:cNvPr id="25" name="Text 7"/>
          <p:cNvSpPr/>
          <p:nvPr/>
        </p:nvSpPr>
        <p:spPr>
          <a:xfrm>
            <a:off x="518922" y="2545110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Договор за доставка и монтаж</a:t>
            </a:r>
            <a:endParaRPr lang="en-US" sz="750" dirty="0"/>
          </a:p>
        </p:txBody>
      </p:sp>
      <p:sp>
        <p:nvSpPr>
          <p:cNvPr id="26" name="Text 8"/>
          <p:cNvSpPr/>
          <p:nvPr/>
        </p:nvSpPr>
        <p:spPr>
          <a:xfrm>
            <a:off x="518922" y="2735610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Приемо-предавателен протокол (Приложение № 3)</a:t>
            </a:r>
            <a:endParaRPr lang="en-US" sz="750" dirty="0"/>
          </a:p>
        </p:txBody>
      </p:sp>
      <p:sp>
        <p:nvSpPr>
          <p:cNvPr id="27" name="Text 9"/>
          <p:cNvSpPr/>
          <p:nvPr/>
        </p:nvSpPr>
        <p:spPr>
          <a:xfrm>
            <a:off x="518922" y="2926110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Фотодокументация преди и след монтажа</a:t>
            </a:r>
            <a:endParaRPr lang="en-US" sz="750" dirty="0"/>
          </a:p>
        </p:txBody>
      </p:sp>
      <p:sp>
        <p:nvSpPr>
          <p:cNvPr id="28" name="Text 10"/>
          <p:cNvSpPr/>
          <p:nvPr/>
        </p:nvSpPr>
        <p:spPr>
          <a:xfrm>
            <a:off x="3320167" y="1733699"/>
            <a:ext cx="2118360" cy="1192411"/>
          </a:xfrm>
          <a:prstGeom prst="roundRect">
            <a:avLst>
              <a:gd name="adj" fmla="val 7988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11"/>
          <p:cNvSpPr/>
          <p:nvPr/>
        </p:nvSpPr>
        <p:spPr>
          <a:xfrm>
            <a:off x="3472567" y="1886099"/>
            <a:ext cx="369189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90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 ИЗИСКВАНИЯ</a:t>
            </a:r>
            <a:endParaRPr lang="en-US" sz="900" dirty="0"/>
          </a:p>
        </p:txBody>
      </p:sp>
      <p:sp>
        <p:nvSpPr>
          <p:cNvPr id="30" name="Text 12"/>
          <p:cNvSpPr/>
          <p:nvPr/>
        </p:nvSpPr>
        <p:spPr>
          <a:xfrm>
            <a:off x="3472567" y="2160389"/>
            <a:ext cx="1752600" cy="613321"/>
          </a:xfrm>
          <a:prstGeom prst="roundRect">
            <a:avLst>
              <a:gd name="adj" fmla="val 12424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13"/>
          <p:cNvSpPr/>
          <p:nvPr/>
        </p:nvSpPr>
        <p:spPr>
          <a:xfrm>
            <a:off x="3571627" y="2274689"/>
            <a:ext cx="15544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Aft>
                <a:spcPts val="300"/>
              </a:spcAft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</a:t>
            </a:r>
            <a:endParaRPr lang="en-US" sz="750" dirty="0"/>
          </a:p>
        </p:txBody>
      </p:sp>
      <p:sp>
        <p:nvSpPr>
          <p:cNvPr id="32" name="Text 14"/>
          <p:cNvSpPr/>
          <p:nvPr/>
        </p:nvSpPr>
        <p:spPr>
          <a:xfrm>
            <a:off x="3571627" y="2446140"/>
            <a:ext cx="155448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≥ 22 kW</a:t>
            </a:r>
            <a:endParaRPr lang="en-US" sz="1200" dirty="0"/>
          </a:p>
        </p:txBody>
      </p:sp>
      <p:sp>
        <p:nvSpPr>
          <p:cNvPr id="34" name="Text 16"/>
          <p:cNvSpPr/>
          <p:nvPr/>
        </p:nvSpPr>
        <p:spPr>
          <a:xfrm>
            <a:off x="5438527" y="2301330"/>
            <a:ext cx="15544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Aft>
                <a:spcPts val="300"/>
              </a:spcAft>
              <a:buNone/>
            </a:pPr>
            <a:endParaRPr lang="en-US" sz="750" dirty="0"/>
          </a:p>
        </p:txBody>
      </p:sp>
      <p:sp>
        <p:nvSpPr>
          <p:cNvPr id="35" name="Text 17"/>
          <p:cNvSpPr/>
          <p:nvPr/>
        </p:nvSpPr>
        <p:spPr>
          <a:xfrm>
            <a:off x="5438527" y="2472780"/>
            <a:ext cx="155448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60"/>
              </a:lnSpc>
              <a:buNone/>
            </a:pPr>
            <a:endParaRPr lang="en-US" sz="900" dirty="0"/>
          </a:p>
        </p:txBody>
      </p:sp>
      <p:sp>
        <p:nvSpPr>
          <p:cNvPr id="36" name="Text 18"/>
          <p:cNvSpPr/>
          <p:nvPr/>
        </p:nvSpPr>
        <p:spPr>
          <a:xfrm>
            <a:off x="3320167" y="3040410"/>
            <a:ext cx="3924300" cy="954286"/>
          </a:xfrm>
          <a:prstGeom prst="roundRect">
            <a:avLst>
              <a:gd name="adj" fmla="val 9981"/>
            </a:avLst>
          </a:prstGeom>
          <a:solidFill>
            <a:srgbClr val="4CAF5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19"/>
          <p:cNvSpPr/>
          <p:nvPr/>
        </p:nvSpPr>
        <p:spPr>
          <a:xfrm>
            <a:off x="3436372" y="3192810"/>
            <a:ext cx="3691890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5"/>
              </a:lnSpc>
              <a:spcAft>
                <a:spcPts val="300"/>
              </a:spcAft>
              <a:buNone/>
            </a:pPr>
            <a:r>
              <a:rPr lang="en-US" sz="825" dirty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Максимална стойност (компонент 2)</a:t>
            </a:r>
            <a:endParaRPr lang="en-US" sz="825" dirty="0"/>
          </a:p>
        </p:txBody>
      </p:sp>
      <p:sp>
        <p:nvSpPr>
          <p:cNvPr id="38" name="Text 20"/>
          <p:cNvSpPr/>
          <p:nvPr/>
        </p:nvSpPr>
        <p:spPr>
          <a:xfrm>
            <a:off x="3436372" y="3377506"/>
            <a:ext cx="3691890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1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113 600 </a:t>
            </a:r>
            <a:r>
              <a:rPr lang="en-US" sz="165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лв</a:t>
            </a:r>
            <a:r>
              <a:rPr lang="en-US" sz="165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bg-BG" sz="165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bg-BG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58 082.76 евро</a:t>
            </a:r>
            <a:endParaRPr lang="en-US" sz="1650" dirty="0"/>
          </a:p>
        </p:txBody>
      </p:sp>
      <p:sp>
        <p:nvSpPr>
          <p:cNvPr id="39" name="Text 21"/>
          <p:cNvSpPr/>
          <p:nvPr/>
        </p:nvSpPr>
        <p:spPr>
          <a:xfrm>
            <a:off x="3436372" y="3708946"/>
            <a:ext cx="369189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spcBef>
                <a:spcPts val="300"/>
              </a:spcBef>
              <a:buNone/>
            </a:pPr>
            <a:r>
              <a:rPr lang="en-US" sz="750" dirty="0">
                <a:solidFill>
                  <a:srgbClr val="FFFFFF">
                    <a:alpha val="7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 + зарядна станция + СМР</a:t>
            </a:r>
            <a:endParaRPr lang="en-US" sz="750" dirty="0"/>
          </a:p>
        </p:txBody>
      </p:sp>
      <p:sp>
        <p:nvSpPr>
          <p:cNvPr id="40" name="Text 22"/>
          <p:cNvSpPr/>
          <p:nvPr/>
        </p:nvSpPr>
        <p:spPr>
          <a:xfrm>
            <a:off x="3320167" y="4108996"/>
            <a:ext cx="3924300" cy="495300"/>
          </a:xfrm>
          <a:prstGeom prst="roundRect">
            <a:avLst>
              <a:gd name="adj" fmla="val 15385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23"/>
          <p:cNvSpPr/>
          <p:nvPr/>
        </p:nvSpPr>
        <p:spPr>
          <a:xfrm>
            <a:off x="3434467" y="4223296"/>
            <a:ext cx="376961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Забележка: Зарядните станции не са строеж – не се издава разрешение за строеж. </a:t>
            </a:r>
            <a:endParaRPr lang="en-US" sz="750" dirty="0"/>
          </a:p>
        </p:txBody>
      </p:sp>
      <p:pic>
        <p:nvPicPr>
          <p:cNvPr id="129" name="Google Shape;342;p4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2" y="3360540"/>
            <a:ext cx="1319061" cy="156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9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381000" y="532805"/>
            <a:ext cx="53532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Отчитане на електрически превозни средства</a:t>
            </a:r>
            <a:endParaRPr lang="en-US" sz="1800" dirty="0"/>
          </a:p>
        </p:txBody>
      </p:sp>
      <p:sp>
        <p:nvSpPr>
          <p:cNvPr id="21" name="Text 2"/>
          <p:cNvSpPr/>
          <p:nvPr/>
        </p:nvSpPr>
        <p:spPr>
          <a:xfrm>
            <a:off x="515698" y="1241971"/>
            <a:ext cx="2773017" cy="1733550"/>
          </a:xfrm>
          <a:prstGeom prst="roundRect">
            <a:avLst>
              <a:gd name="adj" fmla="val 5495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3" name="Image 0" descr="/tmp/rasterized-svg-10f6a2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48" y="1413421"/>
            <a:ext cx="190500" cy="190500"/>
          </a:xfrm>
          <a:prstGeom prst="rect">
            <a:avLst/>
          </a:prstGeom>
        </p:spPr>
      </p:pic>
      <p:sp>
        <p:nvSpPr>
          <p:cNvPr id="24" name="Text 3"/>
          <p:cNvSpPr/>
          <p:nvPr/>
        </p:nvSpPr>
        <p:spPr>
          <a:xfrm>
            <a:off x="953848" y="1428601"/>
            <a:ext cx="178264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ЗАДЪЛЖИТЕЛНИ ДОКУМЕНТИ</a:t>
            </a:r>
            <a:endParaRPr lang="en-US" sz="900" dirty="0"/>
          </a:p>
        </p:txBody>
      </p:sp>
      <p:sp>
        <p:nvSpPr>
          <p:cNvPr id="25" name="Text 4"/>
          <p:cNvSpPr/>
          <p:nvPr/>
        </p:nvSpPr>
        <p:spPr>
          <a:xfrm>
            <a:off x="687148" y="1718221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Документация от процедура за избор (в ИСУН)</a:t>
            </a:r>
            <a:endParaRPr lang="en-US" sz="750" dirty="0"/>
          </a:p>
        </p:txBody>
      </p:sp>
      <p:sp>
        <p:nvSpPr>
          <p:cNvPr id="26" name="Text 5"/>
          <p:cNvSpPr/>
          <p:nvPr/>
        </p:nvSpPr>
        <p:spPr>
          <a:xfrm>
            <a:off x="687148" y="1908721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Договор/и за доставка + изменения</a:t>
            </a:r>
            <a:endParaRPr lang="en-US" sz="750" dirty="0"/>
          </a:p>
        </p:txBody>
      </p:sp>
      <p:sp>
        <p:nvSpPr>
          <p:cNvPr id="27" name="Text 6"/>
          <p:cNvSpPr/>
          <p:nvPr/>
        </p:nvSpPr>
        <p:spPr>
          <a:xfrm>
            <a:off x="687148" y="2099221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Приемо-предавателен протокол с модел и VIN</a:t>
            </a:r>
            <a:endParaRPr lang="en-US" sz="750" dirty="0"/>
          </a:p>
        </p:txBody>
      </p:sp>
      <p:sp>
        <p:nvSpPr>
          <p:cNvPr id="28" name="Text 7"/>
          <p:cNvSpPr/>
          <p:nvPr/>
        </p:nvSpPr>
        <p:spPr>
          <a:xfrm>
            <a:off x="687148" y="2289721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Свидетелство за регистрация (голям и малък талон)</a:t>
            </a:r>
            <a:endParaRPr lang="en-US" sz="750" dirty="0"/>
          </a:p>
        </p:txBody>
      </p:sp>
      <p:sp>
        <p:nvSpPr>
          <p:cNvPr id="29" name="Text 8"/>
          <p:cNvSpPr/>
          <p:nvPr/>
        </p:nvSpPr>
        <p:spPr>
          <a:xfrm>
            <a:off x="687148" y="2480221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450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Гаранционна карта с доказателства</a:t>
            </a:r>
            <a:endParaRPr lang="en-US" sz="750" dirty="0"/>
          </a:p>
        </p:txBody>
      </p:sp>
      <p:sp>
        <p:nvSpPr>
          <p:cNvPr id="30" name="Text 9"/>
          <p:cNvSpPr/>
          <p:nvPr/>
        </p:nvSpPr>
        <p:spPr>
          <a:xfrm>
            <a:off x="687148" y="2670721"/>
            <a:ext cx="4002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Снимки на брандирания автомобил с VIN</a:t>
            </a:r>
            <a:endParaRPr lang="en-US" sz="750" dirty="0"/>
          </a:p>
        </p:txBody>
      </p:sp>
      <p:sp>
        <p:nvSpPr>
          <p:cNvPr id="31" name="Text 10"/>
          <p:cNvSpPr/>
          <p:nvPr/>
        </p:nvSpPr>
        <p:spPr>
          <a:xfrm>
            <a:off x="3772091" y="1249859"/>
            <a:ext cx="3924300" cy="1687562"/>
          </a:xfrm>
          <a:prstGeom prst="roundRect">
            <a:avLst>
              <a:gd name="adj" fmla="val 5644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11"/>
          <p:cNvSpPr/>
          <p:nvPr/>
        </p:nvSpPr>
        <p:spPr>
          <a:xfrm>
            <a:off x="3924491" y="1402259"/>
            <a:ext cx="369189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90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 ИЗИСКВАНИЯ</a:t>
            </a:r>
            <a:endParaRPr lang="en-US" sz="900" dirty="0"/>
          </a:p>
        </p:txBody>
      </p:sp>
      <p:sp>
        <p:nvSpPr>
          <p:cNvPr id="33" name="Text 12"/>
          <p:cNvSpPr/>
          <p:nvPr/>
        </p:nvSpPr>
        <p:spPr>
          <a:xfrm>
            <a:off x="3924491" y="1676549"/>
            <a:ext cx="1155650" cy="516136"/>
          </a:xfrm>
          <a:prstGeom prst="roundRect">
            <a:avLst>
              <a:gd name="adj" fmla="val 14764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13"/>
          <p:cNvSpPr/>
          <p:nvPr/>
        </p:nvSpPr>
        <p:spPr>
          <a:xfrm>
            <a:off x="4010089" y="1771799"/>
            <a:ext cx="984453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spcAft>
                <a:spcPts val="150"/>
              </a:spcAft>
              <a:buNone/>
            </a:pPr>
            <a:r>
              <a:rPr lang="en-US" sz="67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Батерия</a:t>
            </a:r>
            <a:endParaRPr lang="en-US" sz="675" dirty="0"/>
          </a:p>
        </p:txBody>
      </p:sp>
      <p:sp>
        <p:nvSpPr>
          <p:cNvPr id="35" name="Text 14"/>
          <p:cNvSpPr/>
          <p:nvPr/>
        </p:nvSpPr>
        <p:spPr>
          <a:xfrm>
            <a:off x="4010089" y="1910804"/>
            <a:ext cx="984453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≥ 60 kWh</a:t>
            </a:r>
            <a:endParaRPr lang="en-US" sz="1050" dirty="0"/>
          </a:p>
        </p:txBody>
      </p:sp>
      <p:sp>
        <p:nvSpPr>
          <p:cNvPr id="36" name="Text 15"/>
          <p:cNvSpPr/>
          <p:nvPr/>
        </p:nvSpPr>
        <p:spPr>
          <a:xfrm>
            <a:off x="5156341" y="1676549"/>
            <a:ext cx="1155650" cy="516136"/>
          </a:xfrm>
          <a:prstGeom prst="roundRect">
            <a:avLst>
              <a:gd name="adj" fmla="val 14764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16"/>
          <p:cNvSpPr/>
          <p:nvPr/>
        </p:nvSpPr>
        <p:spPr>
          <a:xfrm>
            <a:off x="5241940" y="1771799"/>
            <a:ext cx="984453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spcAft>
                <a:spcPts val="150"/>
              </a:spcAft>
              <a:buNone/>
            </a:pPr>
            <a:r>
              <a:rPr lang="en-US" sz="67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Пробег WLTP</a:t>
            </a:r>
            <a:endParaRPr lang="en-US" sz="675" dirty="0"/>
          </a:p>
        </p:txBody>
      </p:sp>
      <p:sp>
        <p:nvSpPr>
          <p:cNvPr id="38" name="Text 17"/>
          <p:cNvSpPr/>
          <p:nvPr/>
        </p:nvSpPr>
        <p:spPr>
          <a:xfrm>
            <a:off x="5241940" y="1910804"/>
            <a:ext cx="984453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≥ 200 км</a:t>
            </a:r>
            <a:endParaRPr lang="en-US" sz="1050" dirty="0"/>
          </a:p>
        </p:txBody>
      </p:sp>
      <p:sp>
        <p:nvSpPr>
          <p:cNvPr id="39" name="Text 18"/>
          <p:cNvSpPr/>
          <p:nvPr/>
        </p:nvSpPr>
        <p:spPr>
          <a:xfrm>
            <a:off x="6388192" y="1676549"/>
            <a:ext cx="1155650" cy="516136"/>
          </a:xfrm>
          <a:prstGeom prst="roundRect">
            <a:avLst>
              <a:gd name="adj" fmla="val 14764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19"/>
          <p:cNvSpPr/>
          <p:nvPr/>
        </p:nvSpPr>
        <p:spPr>
          <a:xfrm>
            <a:off x="6473790" y="1771799"/>
            <a:ext cx="984453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spcAft>
                <a:spcPts val="150"/>
              </a:spcAft>
              <a:buNone/>
            </a:pPr>
            <a:r>
              <a:rPr lang="en-US" sz="67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Товароносимост</a:t>
            </a:r>
            <a:endParaRPr lang="en-US" sz="675" dirty="0"/>
          </a:p>
        </p:txBody>
      </p:sp>
      <p:sp>
        <p:nvSpPr>
          <p:cNvPr id="41" name="Text 20"/>
          <p:cNvSpPr/>
          <p:nvPr/>
        </p:nvSpPr>
        <p:spPr>
          <a:xfrm>
            <a:off x="6473790" y="1910804"/>
            <a:ext cx="984453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≥ 700 кг</a:t>
            </a:r>
            <a:endParaRPr lang="en-US" sz="1050" dirty="0"/>
          </a:p>
        </p:txBody>
      </p:sp>
      <p:sp>
        <p:nvSpPr>
          <p:cNvPr id="42" name="Text 21"/>
          <p:cNvSpPr/>
          <p:nvPr/>
        </p:nvSpPr>
        <p:spPr>
          <a:xfrm>
            <a:off x="3924491" y="2268885"/>
            <a:ext cx="3619500" cy="516136"/>
          </a:xfrm>
          <a:prstGeom prst="roundRect">
            <a:avLst>
              <a:gd name="adj" fmla="val 14764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3" name="Text 22"/>
          <p:cNvSpPr/>
          <p:nvPr/>
        </p:nvSpPr>
        <p:spPr>
          <a:xfrm>
            <a:off x="3985451" y="2364135"/>
            <a:ext cx="349758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spcAft>
                <a:spcPts val="150"/>
              </a:spcAft>
              <a:buNone/>
            </a:pPr>
            <a:r>
              <a:rPr lang="en-US" sz="675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</a:t>
            </a:r>
            <a:endParaRPr lang="en-US" sz="675" dirty="0"/>
          </a:p>
        </p:txBody>
      </p:sp>
      <p:sp>
        <p:nvSpPr>
          <p:cNvPr id="44" name="Text 23"/>
          <p:cNvSpPr/>
          <p:nvPr/>
        </p:nvSpPr>
        <p:spPr>
          <a:xfrm>
            <a:off x="3985451" y="2503140"/>
            <a:ext cx="349758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M1 / N1</a:t>
            </a:r>
            <a:endParaRPr lang="en-US" sz="1050" dirty="0"/>
          </a:p>
        </p:txBody>
      </p:sp>
      <p:sp>
        <p:nvSpPr>
          <p:cNvPr id="45" name="Text 24"/>
          <p:cNvSpPr/>
          <p:nvPr/>
        </p:nvSpPr>
        <p:spPr>
          <a:xfrm>
            <a:off x="3772091" y="3051721"/>
            <a:ext cx="3924300" cy="1022747"/>
          </a:xfrm>
          <a:prstGeom prst="roundRect">
            <a:avLst>
              <a:gd name="adj" fmla="val 9313"/>
            </a:avLst>
          </a:prstGeom>
          <a:solidFill>
            <a:srgbClr val="4CAF5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25"/>
          <p:cNvSpPr/>
          <p:nvPr/>
        </p:nvSpPr>
        <p:spPr>
          <a:xfrm>
            <a:off x="3924491" y="3204121"/>
            <a:ext cx="3691890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Aft>
                <a:spcPts val="750"/>
              </a:spcAft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ГАРАНЦИОННИ УСЛОВИЯ</a:t>
            </a:r>
            <a:endParaRPr lang="en-US" sz="825" dirty="0"/>
          </a:p>
        </p:txBody>
      </p:sp>
      <p:sp>
        <p:nvSpPr>
          <p:cNvPr id="47" name="Text 26"/>
          <p:cNvSpPr/>
          <p:nvPr/>
        </p:nvSpPr>
        <p:spPr>
          <a:xfrm>
            <a:off x="3924491" y="3445966"/>
            <a:ext cx="1752600" cy="476101"/>
          </a:xfrm>
          <a:prstGeom prst="roundRect">
            <a:avLst>
              <a:gd name="adj" fmla="val 12004"/>
            </a:avLst>
          </a:prstGeom>
          <a:solidFill>
            <a:srgbClr val="FFFFFF">
              <a:alpha val="15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8" name="Text 27"/>
          <p:cNvSpPr/>
          <p:nvPr/>
        </p:nvSpPr>
        <p:spPr>
          <a:xfrm>
            <a:off x="4004120" y="3541216"/>
            <a:ext cx="1593342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spcAft>
                <a:spcPts val="150"/>
              </a:spcAft>
              <a:buNone/>
            </a:pPr>
            <a:r>
              <a:rPr lang="en-US" sz="675" dirty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</a:t>
            </a:r>
            <a:endParaRPr lang="en-US" sz="675" dirty="0"/>
          </a:p>
        </p:txBody>
      </p:sp>
      <p:sp>
        <p:nvSpPr>
          <p:cNvPr id="49" name="Text 28"/>
          <p:cNvSpPr/>
          <p:nvPr/>
        </p:nvSpPr>
        <p:spPr>
          <a:xfrm>
            <a:off x="4004120" y="3680222"/>
            <a:ext cx="1593342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г. / 150 000 км</a:t>
            </a:r>
            <a:endParaRPr lang="en-US" sz="825" dirty="0"/>
          </a:p>
        </p:txBody>
      </p:sp>
      <p:sp>
        <p:nvSpPr>
          <p:cNvPr id="50" name="Text 29"/>
          <p:cNvSpPr/>
          <p:nvPr/>
        </p:nvSpPr>
        <p:spPr>
          <a:xfrm>
            <a:off x="5791391" y="3445966"/>
            <a:ext cx="1752600" cy="476101"/>
          </a:xfrm>
          <a:prstGeom prst="roundRect">
            <a:avLst>
              <a:gd name="adj" fmla="val 12004"/>
            </a:avLst>
          </a:prstGeom>
          <a:solidFill>
            <a:srgbClr val="FFFFFF">
              <a:alpha val="15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1" name="Text 30"/>
          <p:cNvSpPr/>
          <p:nvPr/>
        </p:nvSpPr>
        <p:spPr>
          <a:xfrm>
            <a:off x="5871020" y="3541216"/>
            <a:ext cx="1593342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spcAft>
                <a:spcPts val="150"/>
              </a:spcAft>
              <a:buNone/>
            </a:pPr>
            <a:r>
              <a:rPr lang="en-US" sz="675" dirty="0">
                <a:solidFill>
                  <a:srgbClr val="FFFFFF">
                    <a:alpha val="8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Батерия</a:t>
            </a:r>
            <a:endParaRPr lang="en-US" sz="675" dirty="0"/>
          </a:p>
        </p:txBody>
      </p:sp>
      <p:sp>
        <p:nvSpPr>
          <p:cNvPr id="52" name="Text 31"/>
          <p:cNvSpPr/>
          <p:nvPr/>
        </p:nvSpPr>
        <p:spPr>
          <a:xfrm>
            <a:off x="5871020" y="3680222"/>
            <a:ext cx="1593342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г. / 160 000 км</a:t>
            </a:r>
            <a:endParaRPr lang="en-US" sz="825" dirty="0"/>
          </a:p>
        </p:txBody>
      </p:sp>
      <p:sp>
        <p:nvSpPr>
          <p:cNvPr id="53" name="Text 32"/>
          <p:cNvSpPr/>
          <p:nvPr/>
        </p:nvSpPr>
        <p:spPr>
          <a:xfrm>
            <a:off x="3772091" y="4188768"/>
            <a:ext cx="3924300" cy="323850"/>
          </a:xfrm>
          <a:prstGeom prst="roundRect">
            <a:avLst>
              <a:gd name="adj" fmla="val 23529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4" name="Text 33"/>
          <p:cNvSpPr/>
          <p:nvPr/>
        </p:nvSpPr>
        <p:spPr>
          <a:xfrm>
            <a:off x="3867341" y="4284018"/>
            <a:ext cx="380847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на брандирания автомобил са задължителни към отчета!</a:t>
            </a:r>
            <a:endParaRPr lang="en-US" sz="750" dirty="0"/>
          </a:p>
        </p:txBody>
      </p:sp>
      <p:sp>
        <p:nvSpPr>
          <p:cNvPr id="4" name="Rectangle 3"/>
          <p:cNvSpPr/>
          <p:nvPr/>
        </p:nvSpPr>
        <p:spPr>
          <a:xfrm>
            <a:off x="381000" y="830590"/>
            <a:ext cx="202010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60"/>
              </a:lnSpc>
              <a:spcBef>
                <a:spcPts val="450"/>
              </a:spcBef>
              <a:buClrTx/>
            </a:pP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900" kern="12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ДМА – </a:t>
            </a:r>
            <a:r>
              <a:rPr lang="en-US" sz="900" kern="1200" dirty="0" err="1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електромобил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oogle Shape;903;p23"/>
          <p:cNvGrpSpPr/>
          <p:nvPr/>
        </p:nvGrpSpPr>
        <p:grpSpPr>
          <a:xfrm>
            <a:off x="-24983" y="3496312"/>
            <a:ext cx="3909659" cy="1684481"/>
            <a:chOff x="3425825" y="1712981"/>
            <a:chExt cx="5267400" cy="2174721"/>
          </a:xfrm>
        </p:grpSpPr>
        <p:grpSp>
          <p:nvGrpSpPr>
            <p:cNvPr id="56" name="Google Shape;904;p23"/>
            <p:cNvGrpSpPr/>
            <p:nvPr/>
          </p:nvGrpSpPr>
          <p:grpSpPr>
            <a:xfrm>
              <a:off x="3685886" y="1712981"/>
              <a:ext cx="4842051" cy="2174721"/>
              <a:chOff x="238125" y="1253250"/>
              <a:chExt cx="7143775" cy="3208500"/>
            </a:xfrm>
          </p:grpSpPr>
          <p:sp>
            <p:nvSpPr>
              <p:cNvPr id="58" name="Google Shape;905;p23"/>
              <p:cNvSpPr/>
              <p:nvPr/>
            </p:nvSpPr>
            <p:spPr>
              <a:xfrm>
                <a:off x="691400" y="2616500"/>
                <a:ext cx="2630125" cy="1845250"/>
              </a:xfrm>
              <a:custGeom>
                <a:avLst/>
                <a:gdLst/>
                <a:ahLst/>
                <a:cxnLst/>
                <a:rect l="l" t="t" r="r" b="b"/>
                <a:pathLst>
                  <a:path w="105205" h="73810" extrusionOk="0">
                    <a:moveTo>
                      <a:pt x="47994" y="46572"/>
                    </a:moveTo>
                    <a:lnTo>
                      <a:pt x="48897" y="46627"/>
                    </a:lnTo>
                    <a:lnTo>
                      <a:pt x="49799" y="46736"/>
                    </a:lnTo>
                    <a:lnTo>
                      <a:pt x="50729" y="46900"/>
                    </a:lnTo>
                    <a:lnTo>
                      <a:pt x="51631" y="47092"/>
                    </a:lnTo>
                    <a:lnTo>
                      <a:pt x="52507" y="47365"/>
                    </a:lnTo>
                    <a:lnTo>
                      <a:pt x="53382" y="47694"/>
                    </a:lnTo>
                    <a:lnTo>
                      <a:pt x="54257" y="48076"/>
                    </a:lnTo>
                    <a:lnTo>
                      <a:pt x="55077" y="48541"/>
                    </a:lnTo>
                    <a:lnTo>
                      <a:pt x="55569" y="48815"/>
                    </a:lnTo>
                    <a:lnTo>
                      <a:pt x="56034" y="49143"/>
                    </a:lnTo>
                    <a:lnTo>
                      <a:pt x="56527" y="49498"/>
                    </a:lnTo>
                    <a:lnTo>
                      <a:pt x="56964" y="49854"/>
                    </a:lnTo>
                    <a:lnTo>
                      <a:pt x="57402" y="50264"/>
                    </a:lnTo>
                    <a:lnTo>
                      <a:pt x="57839" y="50674"/>
                    </a:lnTo>
                    <a:lnTo>
                      <a:pt x="58249" y="51112"/>
                    </a:lnTo>
                    <a:lnTo>
                      <a:pt x="58632" y="51549"/>
                    </a:lnTo>
                    <a:lnTo>
                      <a:pt x="59015" y="52042"/>
                    </a:lnTo>
                    <a:lnTo>
                      <a:pt x="59343" y="52534"/>
                    </a:lnTo>
                    <a:lnTo>
                      <a:pt x="59672" y="53054"/>
                    </a:lnTo>
                    <a:lnTo>
                      <a:pt x="59945" y="53573"/>
                    </a:lnTo>
                    <a:lnTo>
                      <a:pt x="60218" y="54120"/>
                    </a:lnTo>
                    <a:lnTo>
                      <a:pt x="60437" y="54694"/>
                    </a:lnTo>
                    <a:lnTo>
                      <a:pt x="60629" y="55269"/>
                    </a:lnTo>
                    <a:lnTo>
                      <a:pt x="60793" y="55843"/>
                    </a:lnTo>
                    <a:lnTo>
                      <a:pt x="59972" y="56308"/>
                    </a:lnTo>
                    <a:lnTo>
                      <a:pt x="59125" y="56718"/>
                    </a:lnTo>
                    <a:lnTo>
                      <a:pt x="58222" y="57074"/>
                    </a:lnTo>
                    <a:lnTo>
                      <a:pt x="57292" y="57402"/>
                    </a:lnTo>
                    <a:lnTo>
                      <a:pt x="56363" y="57675"/>
                    </a:lnTo>
                    <a:lnTo>
                      <a:pt x="55405" y="57921"/>
                    </a:lnTo>
                    <a:lnTo>
                      <a:pt x="54421" y="58113"/>
                    </a:lnTo>
                    <a:lnTo>
                      <a:pt x="53436" y="58250"/>
                    </a:lnTo>
                    <a:lnTo>
                      <a:pt x="52452" y="58359"/>
                    </a:lnTo>
                    <a:lnTo>
                      <a:pt x="51467" y="58414"/>
                    </a:lnTo>
                    <a:lnTo>
                      <a:pt x="50483" y="58441"/>
                    </a:lnTo>
                    <a:lnTo>
                      <a:pt x="49526" y="58414"/>
                    </a:lnTo>
                    <a:lnTo>
                      <a:pt x="48569" y="58359"/>
                    </a:lnTo>
                    <a:lnTo>
                      <a:pt x="47666" y="58250"/>
                    </a:lnTo>
                    <a:lnTo>
                      <a:pt x="46764" y="58085"/>
                    </a:lnTo>
                    <a:lnTo>
                      <a:pt x="45889" y="57894"/>
                    </a:lnTo>
                    <a:lnTo>
                      <a:pt x="45287" y="57730"/>
                    </a:lnTo>
                    <a:lnTo>
                      <a:pt x="44658" y="57511"/>
                    </a:lnTo>
                    <a:lnTo>
                      <a:pt x="44056" y="57292"/>
                    </a:lnTo>
                    <a:lnTo>
                      <a:pt x="43455" y="57019"/>
                    </a:lnTo>
                    <a:lnTo>
                      <a:pt x="42853" y="56718"/>
                    </a:lnTo>
                    <a:lnTo>
                      <a:pt x="42279" y="56390"/>
                    </a:lnTo>
                    <a:lnTo>
                      <a:pt x="41732" y="56062"/>
                    </a:lnTo>
                    <a:lnTo>
                      <a:pt x="41185" y="55706"/>
                    </a:lnTo>
                    <a:lnTo>
                      <a:pt x="40720" y="55323"/>
                    </a:lnTo>
                    <a:lnTo>
                      <a:pt x="40255" y="54913"/>
                    </a:lnTo>
                    <a:lnTo>
                      <a:pt x="39845" y="54503"/>
                    </a:lnTo>
                    <a:lnTo>
                      <a:pt x="39489" y="54065"/>
                    </a:lnTo>
                    <a:lnTo>
                      <a:pt x="39189" y="53628"/>
                    </a:lnTo>
                    <a:lnTo>
                      <a:pt x="38942" y="53190"/>
                    </a:lnTo>
                    <a:lnTo>
                      <a:pt x="38833" y="52972"/>
                    </a:lnTo>
                    <a:lnTo>
                      <a:pt x="38751" y="52725"/>
                    </a:lnTo>
                    <a:lnTo>
                      <a:pt x="38696" y="52507"/>
                    </a:lnTo>
                    <a:lnTo>
                      <a:pt x="38642" y="52260"/>
                    </a:lnTo>
                    <a:lnTo>
                      <a:pt x="38614" y="52014"/>
                    </a:lnTo>
                    <a:lnTo>
                      <a:pt x="38614" y="51741"/>
                    </a:lnTo>
                    <a:lnTo>
                      <a:pt x="38642" y="51495"/>
                    </a:lnTo>
                    <a:lnTo>
                      <a:pt x="38696" y="51249"/>
                    </a:lnTo>
                    <a:lnTo>
                      <a:pt x="38778" y="50975"/>
                    </a:lnTo>
                    <a:lnTo>
                      <a:pt x="38888" y="50729"/>
                    </a:lnTo>
                    <a:lnTo>
                      <a:pt x="38997" y="50483"/>
                    </a:lnTo>
                    <a:lnTo>
                      <a:pt x="39161" y="50209"/>
                    </a:lnTo>
                    <a:lnTo>
                      <a:pt x="39353" y="49963"/>
                    </a:lnTo>
                    <a:lnTo>
                      <a:pt x="39544" y="49717"/>
                    </a:lnTo>
                    <a:lnTo>
                      <a:pt x="39790" y="49471"/>
                    </a:lnTo>
                    <a:lnTo>
                      <a:pt x="40064" y="49225"/>
                    </a:lnTo>
                    <a:lnTo>
                      <a:pt x="40337" y="48979"/>
                    </a:lnTo>
                    <a:lnTo>
                      <a:pt x="40638" y="48733"/>
                    </a:lnTo>
                    <a:lnTo>
                      <a:pt x="41349" y="48268"/>
                    </a:lnTo>
                    <a:lnTo>
                      <a:pt x="41704" y="48049"/>
                    </a:lnTo>
                    <a:lnTo>
                      <a:pt x="42060" y="47858"/>
                    </a:lnTo>
                    <a:lnTo>
                      <a:pt x="42443" y="47666"/>
                    </a:lnTo>
                    <a:lnTo>
                      <a:pt x="42826" y="47502"/>
                    </a:lnTo>
                    <a:lnTo>
                      <a:pt x="43619" y="47201"/>
                    </a:lnTo>
                    <a:lnTo>
                      <a:pt x="44467" y="46955"/>
                    </a:lnTo>
                    <a:lnTo>
                      <a:pt x="45314" y="46791"/>
                    </a:lnTo>
                    <a:lnTo>
                      <a:pt x="46189" y="46654"/>
                    </a:lnTo>
                    <a:lnTo>
                      <a:pt x="47065" y="46600"/>
                    </a:lnTo>
                    <a:lnTo>
                      <a:pt x="47994" y="46572"/>
                    </a:lnTo>
                    <a:close/>
                    <a:moveTo>
                      <a:pt x="77666" y="0"/>
                    </a:moveTo>
                    <a:lnTo>
                      <a:pt x="76545" y="55"/>
                    </a:lnTo>
                    <a:lnTo>
                      <a:pt x="75451" y="110"/>
                    </a:lnTo>
                    <a:lnTo>
                      <a:pt x="74384" y="219"/>
                    </a:lnTo>
                    <a:lnTo>
                      <a:pt x="73372" y="356"/>
                    </a:lnTo>
                    <a:lnTo>
                      <a:pt x="72415" y="520"/>
                    </a:lnTo>
                    <a:lnTo>
                      <a:pt x="71485" y="684"/>
                    </a:lnTo>
                    <a:lnTo>
                      <a:pt x="70638" y="875"/>
                    </a:lnTo>
                    <a:lnTo>
                      <a:pt x="69817" y="1067"/>
                    </a:lnTo>
                    <a:lnTo>
                      <a:pt x="69024" y="1285"/>
                    </a:lnTo>
                    <a:lnTo>
                      <a:pt x="68313" y="1504"/>
                    </a:lnTo>
                    <a:lnTo>
                      <a:pt x="67630" y="1750"/>
                    </a:lnTo>
                    <a:lnTo>
                      <a:pt x="67001" y="1969"/>
                    </a:lnTo>
                    <a:lnTo>
                      <a:pt x="65907" y="2407"/>
                    </a:lnTo>
                    <a:lnTo>
                      <a:pt x="64731" y="2926"/>
                    </a:lnTo>
                    <a:lnTo>
                      <a:pt x="63610" y="3528"/>
                    </a:lnTo>
                    <a:lnTo>
                      <a:pt x="62543" y="4157"/>
                    </a:lnTo>
                    <a:lnTo>
                      <a:pt x="61531" y="4841"/>
                    </a:lnTo>
                    <a:lnTo>
                      <a:pt x="60547" y="5552"/>
                    </a:lnTo>
                    <a:lnTo>
                      <a:pt x="60082" y="5907"/>
                    </a:lnTo>
                    <a:lnTo>
                      <a:pt x="59644" y="6290"/>
                    </a:lnTo>
                    <a:lnTo>
                      <a:pt x="59207" y="6700"/>
                    </a:lnTo>
                    <a:lnTo>
                      <a:pt x="58796" y="7083"/>
                    </a:lnTo>
                    <a:lnTo>
                      <a:pt x="58386" y="7493"/>
                    </a:lnTo>
                    <a:lnTo>
                      <a:pt x="58003" y="7931"/>
                    </a:lnTo>
                    <a:lnTo>
                      <a:pt x="57621" y="8341"/>
                    </a:lnTo>
                    <a:lnTo>
                      <a:pt x="57265" y="8779"/>
                    </a:lnTo>
                    <a:lnTo>
                      <a:pt x="56937" y="9216"/>
                    </a:lnTo>
                    <a:lnTo>
                      <a:pt x="56609" y="9654"/>
                    </a:lnTo>
                    <a:lnTo>
                      <a:pt x="56308" y="10119"/>
                    </a:lnTo>
                    <a:lnTo>
                      <a:pt x="56007" y="10583"/>
                    </a:lnTo>
                    <a:lnTo>
                      <a:pt x="55734" y="11048"/>
                    </a:lnTo>
                    <a:lnTo>
                      <a:pt x="55487" y="11513"/>
                    </a:lnTo>
                    <a:lnTo>
                      <a:pt x="55241" y="12006"/>
                    </a:lnTo>
                    <a:lnTo>
                      <a:pt x="55023" y="12498"/>
                    </a:lnTo>
                    <a:lnTo>
                      <a:pt x="54831" y="12990"/>
                    </a:lnTo>
                    <a:lnTo>
                      <a:pt x="54640" y="13482"/>
                    </a:lnTo>
                    <a:lnTo>
                      <a:pt x="54476" y="13975"/>
                    </a:lnTo>
                    <a:lnTo>
                      <a:pt x="54339" y="14467"/>
                    </a:lnTo>
                    <a:lnTo>
                      <a:pt x="54202" y="14986"/>
                    </a:lnTo>
                    <a:lnTo>
                      <a:pt x="54093" y="15506"/>
                    </a:lnTo>
                    <a:lnTo>
                      <a:pt x="53983" y="16135"/>
                    </a:lnTo>
                    <a:lnTo>
                      <a:pt x="53901" y="16791"/>
                    </a:lnTo>
                    <a:lnTo>
                      <a:pt x="53847" y="17420"/>
                    </a:lnTo>
                    <a:lnTo>
                      <a:pt x="53847" y="18049"/>
                    </a:lnTo>
                    <a:lnTo>
                      <a:pt x="53847" y="18678"/>
                    </a:lnTo>
                    <a:lnTo>
                      <a:pt x="53874" y="19307"/>
                    </a:lnTo>
                    <a:lnTo>
                      <a:pt x="53901" y="19936"/>
                    </a:lnTo>
                    <a:lnTo>
                      <a:pt x="53983" y="20565"/>
                    </a:lnTo>
                    <a:lnTo>
                      <a:pt x="54065" y="21167"/>
                    </a:lnTo>
                    <a:lnTo>
                      <a:pt x="54202" y="21768"/>
                    </a:lnTo>
                    <a:lnTo>
                      <a:pt x="54339" y="22370"/>
                    </a:lnTo>
                    <a:lnTo>
                      <a:pt x="54476" y="22972"/>
                    </a:lnTo>
                    <a:lnTo>
                      <a:pt x="54640" y="23573"/>
                    </a:lnTo>
                    <a:lnTo>
                      <a:pt x="54831" y="24175"/>
                    </a:lnTo>
                    <a:lnTo>
                      <a:pt x="55269" y="25351"/>
                    </a:lnTo>
                    <a:lnTo>
                      <a:pt x="55734" y="26500"/>
                    </a:lnTo>
                    <a:lnTo>
                      <a:pt x="56253" y="27648"/>
                    </a:lnTo>
                    <a:lnTo>
                      <a:pt x="56800" y="28769"/>
                    </a:lnTo>
                    <a:lnTo>
                      <a:pt x="57402" y="29891"/>
                    </a:lnTo>
                    <a:lnTo>
                      <a:pt x="58003" y="30984"/>
                    </a:lnTo>
                    <a:lnTo>
                      <a:pt x="58632" y="32051"/>
                    </a:lnTo>
                    <a:lnTo>
                      <a:pt x="59890" y="34157"/>
                    </a:lnTo>
                    <a:lnTo>
                      <a:pt x="60875" y="35798"/>
                    </a:lnTo>
                    <a:lnTo>
                      <a:pt x="62023" y="37739"/>
                    </a:lnTo>
                    <a:lnTo>
                      <a:pt x="62625" y="38778"/>
                    </a:lnTo>
                    <a:lnTo>
                      <a:pt x="63199" y="39818"/>
                    </a:lnTo>
                    <a:lnTo>
                      <a:pt x="63746" y="40911"/>
                    </a:lnTo>
                    <a:lnTo>
                      <a:pt x="64239" y="41978"/>
                    </a:lnTo>
                    <a:lnTo>
                      <a:pt x="64703" y="43099"/>
                    </a:lnTo>
                    <a:lnTo>
                      <a:pt x="64895" y="43646"/>
                    </a:lnTo>
                    <a:lnTo>
                      <a:pt x="65086" y="44193"/>
                    </a:lnTo>
                    <a:lnTo>
                      <a:pt x="65250" y="44767"/>
                    </a:lnTo>
                    <a:lnTo>
                      <a:pt x="65387" y="45314"/>
                    </a:lnTo>
                    <a:lnTo>
                      <a:pt x="65524" y="45861"/>
                    </a:lnTo>
                    <a:lnTo>
                      <a:pt x="65633" y="46436"/>
                    </a:lnTo>
                    <a:lnTo>
                      <a:pt x="65688" y="46982"/>
                    </a:lnTo>
                    <a:lnTo>
                      <a:pt x="65743" y="47529"/>
                    </a:lnTo>
                    <a:lnTo>
                      <a:pt x="65743" y="48076"/>
                    </a:lnTo>
                    <a:lnTo>
                      <a:pt x="65743" y="48623"/>
                    </a:lnTo>
                    <a:lnTo>
                      <a:pt x="65688" y="49143"/>
                    </a:lnTo>
                    <a:lnTo>
                      <a:pt x="65606" y="49690"/>
                    </a:lnTo>
                    <a:lnTo>
                      <a:pt x="65496" y="50209"/>
                    </a:lnTo>
                    <a:lnTo>
                      <a:pt x="65332" y="50729"/>
                    </a:lnTo>
                    <a:lnTo>
                      <a:pt x="65141" y="51249"/>
                    </a:lnTo>
                    <a:lnTo>
                      <a:pt x="64895" y="51741"/>
                    </a:lnTo>
                    <a:lnTo>
                      <a:pt x="64621" y="52233"/>
                    </a:lnTo>
                    <a:lnTo>
                      <a:pt x="64293" y="52725"/>
                    </a:lnTo>
                    <a:lnTo>
                      <a:pt x="63965" y="53190"/>
                    </a:lnTo>
                    <a:lnTo>
                      <a:pt x="63610" y="53600"/>
                    </a:lnTo>
                    <a:lnTo>
                      <a:pt x="63199" y="54011"/>
                    </a:lnTo>
                    <a:lnTo>
                      <a:pt x="62789" y="54394"/>
                    </a:lnTo>
                    <a:lnTo>
                      <a:pt x="62598" y="53819"/>
                    </a:lnTo>
                    <a:lnTo>
                      <a:pt x="62352" y="53245"/>
                    </a:lnTo>
                    <a:lnTo>
                      <a:pt x="62105" y="52671"/>
                    </a:lnTo>
                    <a:lnTo>
                      <a:pt x="61805" y="52124"/>
                    </a:lnTo>
                    <a:lnTo>
                      <a:pt x="61504" y="51577"/>
                    </a:lnTo>
                    <a:lnTo>
                      <a:pt x="61148" y="51030"/>
                    </a:lnTo>
                    <a:lnTo>
                      <a:pt x="60765" y="50510"/>
                    </a:lnTo>
                    <a:lnTo>
                      <a:pt x="60383" y="49991"/>
                    </a:lnTo>
                    <a:lnTo>
                      <a:pt x="59945" y="49498"/>
                    </a:lnTo>
                    <a:lnTo>
                      <a:pt x="59507" y="49034"/>
                    </a:lnTo>
                    <a:lnTo>
                      <a:pt x="59015" y="48569"/>
                    </a:lnTo>
                    <a:lnTo>
                      <a:pt x="58496" y="48104"/>
                    </a:lnTo>
                    <a:lnTo>
                      <a:pt x="57976" y="47694"/>
                    </a:lnTo>
                    <a:lnTo>
                      <a:pt x="57429" y="47283"/>
                    </a:lnTo>
                    <a:lnTo>
                      <a:pt x="56827" y="46900"/>
                    </a:lnTo>
                    <a:lnTo>
                      <a:pt x="56226" y="46518"/>
                    </a:lnTo>
                    <a:lnTo>
                      <a:pt x="55734" y="46271"/>
                    </a:lnTo>
                    <a:lnTo>
                      <a:pt x="55241" y="45998"/>
                    </a:lnTo>
                    <a:lnTo>
                      <a:pt x="54749" y="45779"/>
                    </a:lnTo>
                    <a:lnTo>
                      <a:pt x="54257" y="45560"/>
                    </a:lnTo>
                    <a:lnTo>
                      <a:pt x="53737" y="45342"/>
                    </a:lnTo>
                    <a:lnTo>
                      <a:pt x="53218" y="45178"/>
                    </a:lnTo>
                    <a:lnTo>
                      <a:pt x="52698" y="45013"/>
                    </a:lnTo>
                    <a:lnTo>
                      <a:pt x="52178" y="44849"/>
                    </a:lnTo>
                    <a:lnTo>
                      <a:pt x="51659" y="44713"/>
                    </a:lnTo>
                    <a:lnTo>
                      <a:pt x="51112" y="44603"/>
                    </a:lnTo>
                    <a:lnTo>
                      <a:pt x="50592" y="44494"/>
                    </a:lnTo>
                    <a:lnTo>
                      <a:pt x="50045" y="44412"/>
                    </a:lnTo>
                    <a:lnTo>
                      <a:pt x="49526" y="44357"/>
                    </a:lnTo>
                    <a:lnTo>
                      <a:pt x="48979" y="44302"/>
                    </a:lnTo>
                    <a:lnTo>
                      <a:pt x="48459" y="44275"/>
                    </a:lnTo>
                    <a:lnTo>
                      <a:pt x="47940" y="44248"/>
                    </a:lnTo>
                    <a:lnTo>
                      <a:pt x="47393" y="44248"/>
                    </a:lnTo>
                    <a:lnTo>
                      <a:pt x="46873" y="44275"/>
                    </a:lnTo>
                    <a:lnTo>
                      <a:pt x="46354" y="44302"/>
                    </a:lnTo>
                    <a:lnTo>
                      <a:pt x="45834" y="44357"/>
                    </a:lnTo>
                    <a:lnTo>
                      <a:pt x="45314" y="44439"/>
                    </a:lnTo>
                    <a:lnTo>
                      <a:pt x="44822" y="44521"/>
                    </a:lnTo>
                    <a:lnTo>
                      <a:pt x="44302" y="44631"/>
                    </a:lnTo>
                    <a:lnTo>
                      <a:pt x="43810" y="44740"/>
                    </a:lnTo>
                    <a:lnTo>
                      <a:pt x="43318" y="44877"/>
                    </a:lnTo>
                    <a:lnTo>
                      <a:pt x="42826" y="45041"/>
                    </a:lnTo>
                    <a:lnTo>
                      <a:pt x="42361" y="45205"/>
                    </a:lnTo>
                    <a:lnTo>
                      <a:pt x="41896" y="45396"/>
                    </a:lnTo>
                    <a:lnTo>
                      <a:pt x="41431" y="45588"/>
                    </a:lnTo>
                    <a:lnTo>
                      <a:pt x="40993" y="45807"/>
                    </a:lnTo>
                    <a:lnTo>
                      <a:pt x="40556" y="46053"/>
                    </a:lnTo>
                    <a:lnTo>
                      <a:pt x="40118" y="46299"/>
                    </a:lnTo>
                    <a:lnTo>
                      <a:pt x="39489" y="46736"/>
                    </a:lnTo>
                    <a:lnTo>
                      <a:pt x="38915" y="47147"/>
                    </a:lnTo>
                    <a:lnTo>
                      <a:pt x="38423" y="47584"/>
                    </a:lnTo>
                    <a:lnTo>
                      <a:pt x="37985" y="48022"/>
                    </a:lnTo>
                    <a:lnTo>
                      <a:pt x="37630" y="48432"/>
                    </a:lnTo>
                    <a:lnTo>
                      <a:pt x="37302" y="48869"/>
                    </a:lnTo>
                    <a:lnTo>
                      <a:pt x="37028" y="49280"/>
                    </a:lnTo>
                    <a:lnTo>
                      <a:pt x="36809" y="49690"/>
                    </a:lnTo>
                    <a:lnTo>
                      <a:pt x="36645" y="50100"/>
                    </a:lnTo>
                    <a:lnTo>
                      <a:pt x="36509" y="50510"/>
                    </a:lnTo>
                    <a:lnTo>
                      <a:pt x="36399" y="50893"/>
                    </a:lnTo>
                    <a:lnTo>
                      <a:pt x="36344" y="51276"/>
                    </a:lnTo>
                    <a:lnTo>
                      <a:pt x="36317" y="51631"/>
                    </a:lnTo>
                    <a:lnTo>
                      <a:pt x="36317" y="51987"/>
                    </a:lnTo>
                    <a:lnTo>
                      <a:pt x="36344" y="52315"/>
                    </a:lnTo>
                    <a:lnTo>
                      <a:pt x="36372" y="52616"/>
                    </a:lnTo>
                    <a:lnTo>
                      <a:pt x="36426" y="52972"/>
                    </a:lnTo>
                    <a:lnTo>
                      <a:pt x="36509" y="53300"/>
                    </a:lnTo>
                    <a:lnTo>
                      <a:pt x="36618" y="53628"/>
                    </a:lnTo>
                    <a:lnTo>
                      <a:pt x="36755" y="53929"/>
                    </a:lnTo>
                    <a:lnTo>
                      <a:pt x="36891" y="54257"/>
                    </a:lnTo>
                    <a:lnTo>
                      <a:pt x="37055" y="54558"/>
                    </a:lnTo>
                    <a:lnTo>
                      <a:pt x="37247" y="54858"/>
                    </a:lnTo>
                    <a:lnTo>
                      <a:pt x="37438" y="55159"/>
                    </a:lnTo>
                    <a:lnTo>
                      <a:pt x="37876" y="55734"/>
                    </a:lnTo>
                    <a:lnTo>
                      <a:pt x="38395" y="56308"/>
                    </a:lnTo>
                    <a:lnTo>
                      <a:pt x="38942" y="56827"/>
                    </a:lnTo>
                    <a:lnTo>
                      <a:pt x="39544" y="57347"/>
                    </a:lnTo>
                    <a:lnTo>
                      <a:pt x="40200" y="57812"/>
                    </a:lnTo>
                    <a:lnTo>
                      <a:pt x="40857" y="58250"/>
                    </a:lnTo>
                    <a:lnTo>
                      <a:pt x="41568" y="58660"/>
                    </a:lnTo>
                    <a:lnTo>
                      <a:pt x="42306" y="59043"/>
                    </a:lnTo>
                    <a:lnTo>
                      <a:pt x="43044" y="59371"/>
                    </a:lnTo>
                    <a:lnTo>
                      <a:pt x="43810" y="59672"/>
                    </a:lnTo>
                    <a:lnTo>
                      <a:pt x="44576" y="59918"/>
                    </a:lnTo>
                    <a:lnTo>
                      <a:pt x="45314" y="60136"/>
                    </a:lnTo>
                    <a:lnTo>
                      <a:pt x="46217" y="60328"/>
                    </a:lnTo>
                    <a:lnTo>
                      <a:pt x="47147" y="60492"/>
                    </a:lnTo>
                    <a:lnTo>
                      <a:pt x="48104" y="60629"/>
                    </a:lnTo>
                    <a:lnTo>
                      <a:pt x="49088" y="60711"/>
                    </a:lnTo>
                    <a:lnTo>
                      <a:pt x="50073" y="60738"/>
                    </a:lnTo>
                    <a:lnTo>
                      <a:pt x="51085" y="60738"/>
                    </a:lnTo>
                    <a:lnTo>
                      <a:pt x="52124" y="60711"/>
                    </a:lnTo>
                    <a:lnTo>
                      <a:pt x="53136" y="60601"/>
                    </a:lnTo>
                    <a:lnTo>
                      <a:pt x="54175" y="60492"/>
                    </a:lnTo>
                    <a:lnTo>
                      <a:pt x="55187" y="60301"/>
                    </a:lnTo>
                    <a:lnTo>
                      <a:pt x="56226" y="60082"/>
                    </a:lnTo>
                    <a:lnTo>
                      <a:pt x="57210" y="59836"/>
                    </a:lnTo>
                    <a:lnTo>
                      <a:pt x="58195" y="59535"/>
                    </a:lnTo>
                    <a:lnTo>
                      <a:pt x="59179" y="59179"/>
                    </a:lnTo>
                    <a:lnTo>
                      <a:pt x="60109" y="58796"/>
                    </a:lnTo>
                    <a:lnTo>
                      <a:pt x="61039" y="58359"/>
                    </a:lnTo>
                    <a:lnTo>
                      <a:pt x="60957" y="59070"/>
                    </a:lnTo>
                    <a:lnTo>
                      <a:pt x="60847" y="59781"/>
                    </a:lnTo>
                    <a:lnTo>
                      <a:pt x="60683" y="60519"/>
                    </a:lnTo>
                    <a:lnTo>
                      <a:pt x="60437" y="61258"/>
                    </a:lnTo>
                    <a:lnTo>
                      <a:pt x="60218" y="61777"/>
                    </a:lnTo>
                    <a:lnTo>
                      <a:pt x="60000" y="62270"/>
                    </a:lnTo>
                    <a:lnTo>
                      <a:pt x="59781" y="62762"/>
                    </a:lnTo>
                    <a:lnTo>
                      <a:pt x="59535" y="63227"/>
                    </a:lnTo>
                    <a:lnTo>
                      <a:pt x="59261" y="63692"/>
                    </a:lnTo>
                    <a:lnTo>
                      <a:pt x="59015" y="64129"/>
                    </a:lnTo>
                    <a:lnTo>
                      <a:pt x="58714" y="64567"/>
                    </a:lnTo>
                    <a:lnTo>
                      <a:pt x="58441" y="64977"/>
                    </a:lnTo>
                    <a:lnTo>
                      <a:pt x="58113" y="65360"/>
                    </a:lnTo>
                    <a:lnTo>
                      <a:pt x="57812" y="65743"/>
                    </a:lnTo>
                    <a:lnTo>
                      <a:pt x="57484" y="66125"/>
                    </a:lnTo>
                    <a:lnTo>
                      <a:pt x="57156" y="66454"/>
                    </a:lnTo>
                    <a:lnTo>
                      <a:pt x="56800" y="66809"/>
                    </a:lnTo>
                    <a:lnTo>
                      <a:pt x="56445" y="67110"/>
                    </a:lnTo>
                    <a:lnTo>
                      <a:pt x="56062" y="67438"/>
                    </a:lnTo>
                    <a:lnTo>
                      <a:pt x="55679" y="67739"/>
                    </a:lnTo>
                    <a:lnTo>
                      <a:pt x="54913" y="68286"/>
                    </a:lnTo>
                    <a:lnTo>
                      <a:pt x="54093" y="68778"/>
                    </a:lnTo>
                    <a:lnTo>
                      <a:pt x="53245" y="69216"/>
                    </a:lnTo>
                    <a:lnTo>
                      <a:pt x="52343" y="69626"/>
                    </a:lnTo>
                    <a:lnTo>
                      <a:pt x="51440" y="69981"/>
                    </a:lnTo>
                    <a:lnTo>
                      <a:pt x="50483" y="70310"/>
                    </a:lnTo>
                    <a:lnTo>
                      <a:pt x="49526" y="70583"/>
                    </a:lnTo>
                    <a:lnTo>
                      <a:pt x="48541" y="70802"/>
                    </a:lnTo>
                    <a:lnTo>
                      <a:pt x="47529" y="70993"/>
                    </a:lnTo>
                    <a:lnTo>
                      <a:pt x="46490" y="71157"/>
                    </a:lnTo>
                    <a:lnTo>
                      <a:pt x="45451" y="71294"/>
                    </a:lnTo>
                    <a:lnTo>
                      <a:pt x="44385" y="71376"/>
                    </a:lnTo>
                    <a:lnTo>
                      <a:pt x="43318" y="71431"/>
                    </a:lnTo>
                    <a:lnTo>
                      <a:pt x="42224" y="71486"/>
                    </a:lnTo>
                    <a:lnTo>
                      <a:pt x="41158" y="71486"/>
                    </a:lnTo>
                    <a:lnTo>
                      <a:pt x="40036" y="71458"/>
                    </a:lnTo>
                    <a:lnTo>
                      <a:pt x="38942" y="71431"/>
                    </a:lnTo>
                    <a:lnTo>
                      <a:pt x="37849" y="71376"/>
                    </a:lnTo>
                    <a:lnTo>
                      <a:pt x="36755" y="71294"/>
                    </a:lnTo>
                    <a:lnTo>
                      <a:pt x="35633" y="71185"/>
                    </a:lnTo>
                    <a:lnTo>
                      <a:pt x="33473" y="70966"/>
                    </a:lnTo>
                    <a:lnTo>
                      <a:pt x="31313" y="70692"/>
                    </a:lnTo>
                    <a:lnTo>
                      <a:pt x="29207" y="70364"/>
                    </a:lnTo>
                    <a:lnTo>
                      <a:pt x="27156" y="70009"/>
                    </a:lnTo>
                    <a:lnTo>
                      <a:pt x="25187" y="69599"/>
                    </a:lnTo>
                    <a:lnTo>
                      <a:pt x="23273" y="69134"/>
                    </a:lnTo>
                    <a:lnTo>
                      <a:pt x="21413" y="68614"/>
                    </a:lnTo>
                    <a:lnTo>
                      <a:pt x="19581" y="68067"/>
                    </a:lnTo>
                    <a:lnTo>
                      <a:pt x="17830" y="67465"/>
                    </a:lnTo>
                    <a:lnTo>
                      <a:pt x="16135" y="66782"/>
                    </a:lnTo>
                    <a:lnTo>
                      <a:pt x="14850" y="66262"/>
                    </a:lnTo>
                    <a:lnTo>
                      <a:pt x="13646" y="65715"/>
                    </a:lnTo>
                    <a:lnTo>
                      <a:pt x="12470" y="65141"/>
                    </a:lnTo>
                    <a:lnTo>
                      <a:pt x="11377" y="64567"/>
                    </a:lnTo>
                    <a:lnTo>
                      <a:pt x="10310" y="63965"/>
                    </a:lnTo>
                    <a:lnTo>
                      <a:pt x="9298" y="63363"/>
                    </a:lnTo>
                    <a:lnTo>
                      <a:pt x="8341" y="62762"/>
                    </a:lnTo>
                    <a:lnTo>
                      <a:pt x="7439" y="62133"/>
                    </a:lnTo>
                    <a:lnTo>
                      <a:pt x="6591" y="61476"/>
                    </a:lnTo>
                    <a:lnTo>
                      <a:pt x="5798" y="60820"/>
                    </a:lnTo>
                    <a:lnTo>
                      <a:pt x="5059" y="60164"/>
                    </a:lnTo>
                    <a:lnTo>
                      <a:pt x="4376" y="59480"/>
                    </a:lnTo>
                    <a:lnTo>
                      <a:pt x="3747" y="58796"/>
                    </a:lnTo>
                    <a:lnTo>
                      <a:pt x="3145" y="58085"/>
                    </a:lnTo>
                    <a:lnTo>
                      <a:pt x="2625" y="57374"/>
                    </a:lnTo>
                    <a:lnTo>
                      <a:pt x="2161" y="56636"/>
                    </a:lnTo>
                    <a:lnTo>
                      <a:pt x="2024" y="56445"/>
                    </a:lnTo>
                    <a:lnTo>
                      <a:pt x="1832" y="56308"/>
                    </a:lnTo>
                    <a:lnTo>
                      <a:pt x="1641" y="56171"/>
                    </a:lnTo>
                    <a:lnTo>
                      <a:pt x="1450" y="56116"/>
                    </a:lnTo>
                    <a:lnTo>
                      <a:pt x="1231" y="56089"/>
                    </a:lnTo>
                    <a:lnTo>
                      <a:pt x="985" y="56089"/>
                    </a:lnTo>
                    <a:lnTo>
                      <a:pt x="766" y="56144"/>
                    </a:lnTo>
                    <a:lnTo>
                      <a:pt x="574" y="56253"/>
                    </a:lnTo>
                    <a:lnTo>
                      <a:pt x="383" y="56390"/>
                    </a:lnTo>
                    <a:lnTo>
                      <a:pt x="219" y="56554"/>
                    </a:lnTo>
                    <a:lnTo>
                      <a:pt x="110" y="56745"/>
                    </a:lnTo>
                    <a:lnTo>
                      <a:pt x="55" y="56964"/>
                    </a:lnTo>
                    <a:lnTo>
                      <a:pt x="0" y="57183"/>
                    </a:lnTo>
                    <a:lnTo>
                      <a:pt x="27" y="57402"/>
                    </a:lnTo>
                    <a:lnTo>
                      <a:pt x="82" y="57621"/>
                    </a:lnTo>
                    <a:lnTo>
                      <a:pt x="164" y="57839"/>
                    </a:lnTo>
                    <a:lnTo>
                      <a:pt x="711" y="58632"/>
                    </a:lnTo>
                    <a:lnTo>
                      <a:pt x="1285" y="59425"/>
                    </a:lnTo>
                    <a:lnTo>
                      <a:pt x="1914" y="60218"/>
                    </a:lnTo>
                    <a:lnTo>
                      <a:pt x="2598" y="60984"/>
                    </a:lnTo>
                    <a:lnTo>
                      <a:pt x="3364" y="61723"/>
                    </a:lnTo>
                    <a:lnTo>
                      <a:pt x="4157" y="62461"/>
                    </a:lnTo>
                    <a:lnTo>
                      <a:pt x="5032" y="63172"/>
                    </a:lnTo>
                    <a:lnTo>
                      <a:pt x="5934" y="63883"/>
                    </a:lnTo>
                    <a:lnTo>
                      <a:pt x="6919" y="64567"/>
                    </a:lnTo>
                    <a:lnTo>
                      <a:pt x="7931" y="65250"/>
                    </a:lnTo>
                    <a:lnTo>
                      <a:pt x="9025" y="65907"/>
                    </a:lnTo>
                    <a:lnTo>
                      <a:pt x="10173" y="66536"/>
                    </a:lnTo>
                    <a:lnTo>
                      <a:pt x="11349" y="67165"/>
                    </a:lnTo>
                    <a:lnTo>
                      <a:pt x="12607" y="67766"/>
                    </a:lnTo>
                    <a:lnTo>
                      <a:pt x="13892" y="68368"/>
                    </a:lnTo>
                    <a:lnTo>
                      <a:pt x="15260" y="68915"/>
                    </a:lnTo>
                    <a:lnTo>
                      <a:pt x="16135" y="69270"/>
                    </a:lnTo>
                    <a:lnTo>
                      <a:pt x="17037" y="69626"/>
                    </a:lnTo>
                    <a:lnTo>
                      <a:pt x="17940" y="69954"/>
                    </a:lnTo>
                    <a:lnTo>
                      <a:pt x="18870" y="70255"/>
                    </a:lnTo>
                    <a:lnTo>
                      <a:pt x="19799" y="70556"/>
                    </a:lnTo>
                    <a:lnTo>
                      <a:pt x="20729" y="70829"/>
                    </a:lnTo>
                    <a:lnTo>
                      <a:pt x="22671" y="71376"/>
                    </a:lnTo>
                    <a:lnTo>
                      <a:pt x="24640" y="71841"/>
                    </a:lnTo>
                    <a:lnTo>
                      <a:pt x="26691" y="72279"/>
                    </a:lnTo>
                    <a:lnTo>
                      <a:pt x="28824" y="72634"/>
                    </a:lnTo>
                    <a:lnTo>
                      <a:pt x="30984" y="72990"/>
                    </a:lnTo>
                    <a:lnTo>
                      <a:pt x="33555" y="73290"/>
                    </a:lnTo>
                    <a:lnTo>
                      <a:pt x="34868" y="73454"/>
                    </a:lnTo>
                    <a:lnTo>
                      <a:pt x="36180" y="73564"/>
                    </a:lnTo>
                    <a:lnTo>
                      <a:pt x="37493" y="73673"/>
                    </a:lnTo>
                    <a:lnTo>
                      <a:pt x="38806" y="73728"/>
                    </a:lnTo>
                    <a:lnTo>
                      <a:pt x="40118" y="73783"/>
                    </a:lnTo>
                    <a:lnTo>
                      <a:pt x="41431" y="73810"/>
                    </a:lnTo>
                    <a:lnTo>
                      <a:pt x="43127" y="73755"/>
                    </a:lnTo>
                    <a:lnTo>
                      <a:pt x="43974" y="73728"/>
                    </a:lnTo>
                    <a:lnTo>
                      <a:pt x="44795" y="73673"/>
                    </a:lnTo>
                    <a:lnTo>
                      <a:pt x="45642" y="73591"/>
                    </a:lnTo>
                    <a:lnTo>
                      <a:pt x="46463" y="73509"/>
                    </a:lnTo>
                    <a:lnTo>
                      <a:pt x="47283" y="73400"/>
                    </a:lnTo>
                    <a:lnTo>
                      <a:pt x="48076" y="73263"/>
                    </a:lnTo>
                    <a:lnTo>
                      <a:pt x="48869" y="73126"/>
                    </a:lnTo>
                    <a:lnTo>
                      <a:pt x="49663" y="72962"/>
                    </a:lnTo>
                    <a:lnTo>
                      <a:pt x="50456" y="72743"/>
                    </a:lnTo>
                    <a:lnTo>
                      <a:pt x="51221" y="72525"/>
                    </a:lnTo>
                    <a:lnTo>
                      <a:pt x="51960" y="72306"/>
                    </a:lnTo>
                    <a:lnTo>
                      <a:pt x="52698" y="72032"/>
                    </a:lnTo>
                    <a:lnTo>
                      <a:pt x="53409" y="71732"/>
                    </a:lnTo>
                    <a:lnTo>
                      <a:pt x="54120" y="71403"/>
                    </a:lnTo>
                    <a:lnTo>
                      <a:pt x="54804" y="71075"/>
                    </a:lnTo>
                    <a:lnTo>
                      <a:pt x="55487" y="70692"/>
                    </a:lnTo>
                    <a:lnTo>
                      <a:pt x="56144" y="70282"/>
                    </a:lnTo>
                    <a:lnTo>
                      <a:pt x="56773" y="69872"/>
                    </a:lnTo>
                    <a:lnTo>
                      <a:pt x="57374" y="69407"/>
                    </a:lnTo>
                    <a:lnTo>
                      <a:pt x="57976" y="68915"/>
                    </a:lnTo>
                    <a:lnTo>
                      <a:pt x="58550" y="68368"/>
                    </a:lnTo>
                    <a:lnTo>
                      <a:pt x="59097" y="67821"/>
                    </a:lnTo>
                    <a:lnTo>
                      <a:pt x="59617" y="67219"/>
                    </a:lnTo>
                    <a:lnTo>
                      <a:pt x="60136" y="66590"/>
                    </a:lnTo>
                    <a:lnTo>
                      <a:pt x="60601" y="65934"/>
                    </a:lnTo>
                    <a:lnTo>
                      <a:pt x="61066" y="65223"/>
                    </a:lnTo>
                    <a:lnTo>
                      <a:pt x="61476" y="64485"/>
                    </a:lnTo>
                    <a:lnTo>
                      <a:pt x="61887" y="63719"/>
                    </a:lnTo>
                    <a:lnTo>
                      <a:pt x="62242" y="62899"/>
                    </a:lnTo>
                    <a:lnTo>
                      <a:pt x="62598" y="62051"/>
                    </a:lnTo>
                    <a:lnTo>
                      <a:pt x="62816" y="61422"/>
                    </a:lnTo>
                    <a:lnTo>
                      <a:pt x="62981" y="60793"/>
                    </a:lnTo>
                    <a:lnTo>
                      <a:pt x="63117" y="60164"/>
                    </a:lnTo>
                    <a:lnTo>
                      <a:pt x="63227" y="59507"/>
                    </a:lnTo>
                    <a:lnTo>
                      <a:pt x="63309" y="58878"/>
                    </a:lnTo>
                    <a:lnTo>
                      <a:pt x="63336" y="58250"/>
                    </a:lnTo>
                    <a:lnTo>
                      <a:pt x="63336" y="57593"/>
                    </a:lnTo>
                    <a:lnTo>
                      <a:pt x="63281" y="56964"/>
                    </a:lnTo>
                    <a:lnTo>
                      <a:pt x="63719" y="56636"/>
                    </a:lnTo>
                    <a:lnTo>
                      <a:pt x="64102" y="56308"/>
                    </a:lnTo>
                    <a:lnTo>
                      <a:pt x="64485" y="55980"/>
                    </a:lnTo>
                    <a:lnTo>
                      <a:pt x="64867" y="55624"/>
                    </a:lnTo>
                    <a:lnTo>
                      <a:pt x="65223" y="55241"/>
                    </a:lnTo>
                    <a:lnTo>
                      <a:pt x="65551" y="54886"/>
                    </a:lnTo>
                    <a:lnTo>
                      <a:pt x="65879" y="54476"/>
                    </a:lnTo>
                    <a:lnTo>
                      <a:pt x="66180" y="54065"/>
                    </a:lnTo>
                    <a:lnTo>
                      <a:pt x="66590" y="53464"/>
                    </a:lnTo>
                    <a:lnTo>
                      <a:pt x="66919" y="52862"/>
                    </a:lnTo>
                    <a:lnTo>
                      <a:pt x="67219" y="52233"/>
                    </a:lnTo>
                    <a:lnTo>
                      <a:pt x="67465" y="51631"/>
                    </a:lnTo>
                    <a:lnTo>
                      <a:pt x="67684" y="51003"/>
                    </a:lnTo>
                    <a:lnTo>
                      <a:pt x="67821" y="50346"/>
                    </a:lnTo>
                    <a:lnTo>
                      <a:pt x="67958" y="49717"/>
                    </a:lnTo>
                    <a:lnTo>
                      <a:pt x="68012" y="49088"/>
                    </a:lnTo>
                    <a:lnTo>
                      <a:pt x="68067" y="48432"/>
                    </a:lnTo>
                    <a:lnTo>
                      <a:pt x="68067" y="47776"/>
                    </a:lnTo>
                    <a:lnTo>
                      <a:pt x="68012" y="47147"/>
                    </a:lnTo>
                    <a:lnTo>
                      <a:pt x="67958" y="46490"/>
                    </a:lnTo>
                    <a:lnTo>
                      <a:pt x="67848" y="45834"/>
                    </a:lnTo>
                    <a:lnTo>
                      <a:pt x="67739" y="45205"/>
                    </a:lnTo>
                    <a:lnTo>
                      <a:pt x="67575" y="44549"/>
                    </a:lnTo>
                    <a:lnTo>
                      <a:pt x="67411" y="43920"/>
                    </a:lnTo>
                    <a:lnTo>
                      <a:pt x="67192" y="43263"/>
                    </a:lnTo>
                    <a:lnTo>
                      <a:pt x="66973" y="42634"/>
                    </a:lnTo>
                    <a:lnTo>
                      <a:pt x="66727" y="42005"/>
                    </a:lnTo>
                    <a:lnTo>
                      <a:pt x="66481" y="41376"/>
                    </a:lnTo>
                    <a:lnTo>
                      <a:pt x="65934" y="40146"/>
                    </a:lnTo>
                    <a:lnTo>
                      <a:pt x="65332" y="38942"/>
                    </a:lnTo>
                    <a:lnTo>
                      <a:pt x="64703" y="37794"/>
                    </a:lnTo>
                    <a:lnTo>
                      <a:pt x="64074" y="36673"/>
                    </a:lnTo>
                    <a:lnTo>
                      <a:pt x="62844" y="34622"/>
                    </a:lnTo>
                    <a:lnTo>
                      <a:pt x="61859" y="32981"/>
                    </a:lnTo>
                    <a:lnTo>
                      <a:pt x="60683" y="31012"/>
                    </a:lnTo>
                    <a:lnTo>
                      <a:pt x="60109" y="30000"/>
                    </a:lnTo>
                    <a:lnTo>
                      <a:pt x="59535" y="28988"/>
                    </a:lnTo>
                    <a:lnTo>
                      <a:pt x="58988" y="27949"/>
                    </a:lnTo>
                    <a:lnTo>
                      <a:pt x="58468" y="26910"/>
                    </a:lnTo>
                    <a:lnTo>
                      <a:pt x="57976" y="25843"/>
                    </a:lnTo>
                    <a:lnTo>
                      <a:pt x="57511" y="24777"/>
                    </a:lnTo>
                    <a:lnTo>
                      <a:pt x="57128" y="23710"/>
                    </a:lnTo>
                    <a:lnTo>
                      <a:pt x="56773" y="22616"/>
                    </a:lnTo>
                    <a:lnTo>
                      <a:pt x="56636" y="22069"/>
                    </a:lnTo>
                    <a:lnTo>
                      <a:pt x="56499" y="21522"/>
                    </a:lnTo>
                    <a:lnTo>
                      <a:pt x="56390" y="20975"/>
                    </a:lnTo>
                    <a:lnTo>
                      <a:pt x="56308" y="20401"/>
                    </a:lnTo>
                    <a:lnTo>
                      <a:pt x="56226" y="19854"/>
                    </a:lnTo>
                    <a:lnTo>
                      <a:pt x="56171" y="19307"/>
                    </a:lnTo>
                    <a:lnTo>
                      <a:pt x="56144" y="18733"/>
                    </a:lnTo>
                    <a:lnTo>
                      <a:pt x="56144" y="18186"/>
                    </a:lnTo>
                    <a:lnTo>
                      <a:pt x="56171" y="17612"/>
                    </a:lnTo>
                    <a:lnTo>
                      <a:pt x="56198" y="17065"/>
                    </a:lnTo>
                    <a:lnTo>
                      <a:pt x="56281" y="16490"/>
                    </a:lnTo>
                    <a:lnTo>
                      <a:pt x="56363" y="15916"/>
                    </a:lnTo>
                    <a:lnTo>
                      <a:pt x="56445" y="15479"/>
                    </a:lnTo>
                    <a:lnTo>
                      <a:pt x="56554" y="15041"/>
                    </a:lnTo>
                    <a:lnTo>
                      <a:pt x="56691" y="14604"/>
                    </a:lnTo>
                    <a:lnTo>
                      <a:pt x="56827" y="14193"/>
                    </a:lnTo>
                    <a:lnTo>
                      <a:pt x="56992" y="13756"/>
                    </a:lnTo>
                    <a:lnTo>
                      <a:pt x="57183" y="13318"/>
                    </a:lnTo>
                    <a:lnTo>
                      <a:pt x="57374" y="12908"/>
                    </a:lnTo>
                    <a:lnTo>
                      <a:pt x="57566" y="12498"/>
                    </a:lnTo>
                    <a:lnTo>
                      <a:pt x="58031" y="11677"/>
                    </a:lnTo>
                    <a:lnTo>
                      <a:pt x="58578" y="10884"/>
                    </a:lnTo>
                    <a:lnTo>
                      <a:pt x="59152" y="10119"/>
                    </a:lnTo>
                    <a:lnTo>
                      <a:pt x="59808" y="9353"/>
                    </a:lnTo>
                    <a:lnTo>
                      <a:pt x="60492" y="8642"/>
                    </a:lnTo>
                    <a:lnTo>
                      <a:pt x="61258" y="7958"/>
                    </a:lnTo>
                    <a:lnTo>
                      <a:pt x="62078" y="7302"/>
                    </a:lnTo>
                    <a:lnTo>
                      <a:pt x="62926" y="6673"/>
                    </a:lnTo>
                    <a:lnTo>
                      <a:pt x="63828" y="6071"/>
                    </a:lnTo>
                    <a:lnTo>
                      <a:pt x="64785" y="5524"/>
                    </a:lnTo>
                    <a:lnTo>
                      <a:pt x="65770" y="5005"/>
                    </a:lnTo>
                    <a:lnTo>
                      <a:pt x="66809" y="4512"/>
                    </a:lnTo>
                    <a:lnTo>
                      <a:pt x="67794" y="4130"/>
                    </a:lnTo>
                    <a:lnTo>
                      <a:pt x="68778" y="3774"/>
                    </a:lnTo>
                    <a:lnTo>
                      <a:pt x="69790" y="3473"/>
                    </a:lnTo>
                    <a:lnTo>
                      <a:pt x="70829" y="3200"/>
                    </a:lnTo>
                    <a:lnTo>
                      <a:pt x="71868" y="2954"/>
                    </a:lnTo>
                    <a:lnTo>
                      <a:pt x="72935" y="2762"/>
                    </a:lnTo>
                    <a:lnTo>
                      <a:pt x="74001" y="2598"/>
                    </a:lnTo>
                    <a:lnTo>
                      <a:pt x="75095" y="2461"/>
                    </a:lnTo>
                    <a:lnTo>
                      <a:pt x="76189" y="2379"/>
                    </a:lnTo>
                    <a:lnTo>
                      <a:pt x="77310" y="2352"/>
                    </a:lnTo>
                    <a:lnTo>
                      <a:pt x="78432" y="2325"/>
                    </a:lnTo>
                    <a:lnTo>
                      <a:pt x="79580" y="2352"/>
                    </a:lnTo>
                    <a:lnTo>
                      <a:pt x="80729" y="2434"/>
                    </a:lnTo>
                    <a:lnTo>
                      <a:pt x="81877" y="2543"/>
                    </a:lnTo>
                    <a:lnTo>
                      <a:pt x="83053" y="2680"/>
                    </a:lnTo>
                    <a:lnTo>
                      <a:pt x="84229" y="2844"/>
                    </a:lnTo>
                    <a:lnTo>
                      <a:pt x="85405" y="3063"/>
                    </a:lnTo>
                    <a:lnTo>
                      <a:pt x="86608" y="3336"/>
                    </a:lnTo>
                    <a:lnTo>
                      <a:pt x="87784" y="3610"/>
                    </a:lnTo>
                    <a:lnTo>
                      <a:pt x="88988" y="3938"/>
                    </a:lnTo>
                    <a:lnTo>
                      <a:pt x="90191" y="4294"/>
                    </a:lnTo>
                    <a:lnTo>
                      <a:pt x="91394" y="4704"/>
                    </a:lnTo>
                    <a:lnTo>
                      <a:pt x="92597" y="5141"/>
                    </a:lnTo>
                    <a:lnTo>
                      <a:pt x="93828" y="5606"/>
                    </a:lnTo>
                    <a:lnTo>
                      <a:pt x="95031" y="6099"/>
                    </a:lnTo>
                    <a:lnTo>
                      <a:pt x="96235" y="6645"/>
                    </a:lnTo>
                    <a:lnTo>
                      <a:pt x="97438" y="7220"/>
                    </a:lnTo>
                    <a:lnTo>
                      <a:pt x="98641" y="7849"/>
                    </a:lnTo>
                    <a:lnTo>
                      <a:pt x="99844" y="8505"/>
                    </a:lnTo>
                    <a:lnTo>
                      <a:pt x="101048" y="9189"/>
                    </a:lnTo>
                    <a:lnTo>
                      <a:pt x="102251" y="9900"/>
                    </a:lnTo>
                    <a:lnTo>
                      <a:pt x="103427" y="10638"/>
                    </a:lnTo>
                    <a:lnTo>
                      <a:pt x="103646" y="10748"/>
                    </a:lnTo>
                    <a:lnTo>
                      <a:pt x="103864" y="10830"/>
                    </a:lnTo>
                    <a:lnTo>
                      <a:pt x="104083" y="10830"/>
                    </a:lnTo>
                    <a:lnTo>
                      <a:pt x="104302" y="10802"/>
                    </a:lnTo>
                    <a:lnTo>
                      <a:pt x="104521" y="10748"/>
                    </a:lnTo>
                    <a:lnTo>
                      <a:pt x="104712" y="10638"/>
                    </a:lnTo>
                    <a:lnTo>
                      <a:pt x="104876" y="10501"/>
                    </a:lnTo>
                    <a:lnTo>
                      <a:pt x="105040" y="10310"/>
                    </a:lnTo>
                    <a:lnTo>
                      <a:pt x="105150" y="10091"/>
                    </a:lnTo>
                    <a:lnTo>
                      <a:pt x="105204" y="9900"/>
                    </a:lnTo>
                    <a:lnTo>
                      <a:pt x="105204" y="9654"/>
                    </a:lnTo>
                    <a:lnTo>
                      <a:pt x="105177" y="9435"/>
                    </a:lnTo>
                    <a:lnTo>
                      <a:pt x="105122" y="9243"/>
                    </a:lnTo>
                    <a:lnTo>
                      <a:pt x="105013" y="9025"/>
                    </a:lnTo>
                    <a:lnTo>
                      <a:pt x="104876" y="8861"/>
                    </a:lnTo>
                    <a:lnTo>
                      <a:pt x="104685" y="8724"/>
                    </a:lnTo>
                    <a:lnTo>
                      <a:pt x="102907" y="7603"/>
                    </a:lnTo>
                    <a:lnTo>
                      <a:pt x="101157" y="6563"/>
                    </a:lnTo>
                    <a:lnTo>
                      <a:pt x="99434" y="5634"/>
                    </a:lnTo>
                    <a:lnTo>
                      <a:pt x="97739" y="4786"/>
                    </a:lnTo>
                    <a:lnTo>
                      <a:pt x="96071" y="3993"/>
                    </a:lnTo>
                    <a:lnTo>
                      <a:pt x="94430" y="3309"/>
                    </a:lnTo>
                    <a:lnTo>
                      <a:pt x="92844" y="2708"/>
                    </a:lnTo>
                    <a:lnTo>
                      <a:pt x="91285" y="2161"/>
                    </a:lnTo>
                    <a:lnTo>
                      <a:pt x="89753" y="1668"/>
                    </a:lnTo>
                    <a:lnTo>
                      <a:pt x="88249" y="1285"/>
                    </a:lnTo>
                    <a:lnTo>
                      <a:pt x="86800" y="930"/>
                    </a:lnTo>
                    <a:lnTo>
                      <a:pt x="85378" y="656"/>
                    </a:lnTo>
                    <a:lnTo>
                      <a:pt x="84010" y="410"/>
                    </a:lnTo>
                    <a:lnTo>
                      <a:pt x="82643" y="246"/>
                    </a:lnTo>
                    <a:lnTo>
                      <a:pt x="81358" y="110"/>
                    </a:lnTo>
                    <a:lnTo>
                      <a:pt x="80072" y="27"/>
                    </a:lnTo>
                    <a:lnTo>
                      <a:pt x="78869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23"/>
              <p:cNvSpPr/>
              <p:nvPr/>
            </p:nvSpPr>
            <p:spPr>
              <a:xfrm>
                <a:off x="2898300" y="3333675"/>
                <a:ext cx="4216275" cy="868300"/>
              </a:xfrm>
              <a:custGeom>
                <a:avLst/>
                <a:gdLst/>
                <a:ahLst/>
                <a:cxnLst/>
                <a:rect l="l" t="t" r="r" b="b"/>
                <a:pathLst>
                  <a:path w="168651" h="34732" extrusionOk="0">
                    <a:moveTo>
                      <a:pt x="29262" y="0"/>
                    </a:moveTo>
                    <a:lnTo>
                      <a:pt x="28387" y="28"/>
                    </a:lnTo>
                    <a:lnTo>
                      <a:pt x="27512" y="55"/>
                    </a:lnTo>
                    <a:lnTo>
                      <a:pt x="26664" y="110"/>
                    </a:lnTo>
                    <a:lnTo>
                      <a:pt x="25816" y="164"/>
                    </a:lnTo>
                    <a:lnTo>
                      <a:pt x="24969" y="246"/>
                    </a:lnTo>
                    <a:lnTo>
                      <a:pt x="24175" y="328"/>
                    </a:lnTo>
                    <a:lnTo>
                      <a:pt x="23355" y="438"/>
                    </a:lnTo>
                    <a:lnTo>
                      <a:pt x="21796" y="684"/>
                    </a:lnTo>
                    <a:lnTo>
                      <a:pt x="20292" y="985"/>
                    </a:lnTo>
                    <a:lnTo>
                      <a:pt x="18870" y="1368"/>
                    </a:lnTo>
                    <a:lnTo>
                      <a:pt x="17475" y="1778"/>
                    </a:lnTo>
                    <a:lnTo>
                      <a:pt x="16135" y="2243"/>
                    </a:lnTo>
                    <a:lnTo>
                      <a:pt x="14850" y="2735"/>
                    </a:lnTo>
                    <a:lnTo>
                      <a:pt x="13619" y="3282"/>
                    </a:lnTo>
                    <a:lnTo>
                      <a:pt x="12444" y="3856"/>
                    </a:lnTo>
                    <a:lnTo>
                      <a:pt x="11350" y="4485"/>
                    </a:lnTo>
                    <a:lnTo>
                      <a:pt x="10283" y="5142"/>
                    </a:lnTo>
                    <a:lnTo>
                      <a:pt x="9271" y="5825"/>
                    </a:lnTo>
                    <a:lnTo>
                      <a:pt x="8314" y="6536"/>
                    </a:lnTo>
                    <a:lnTo>
                      <a:pt x="7384" y="7275"/>
                    </a:lnTo>
                    <a:lnTo>
                      <a:pt x="6537" y="8040"/>
                    </a:lnTo>
                    <a:lnTo>
                      <a:pt x="5744" y="8833"/>
                    </a:lnTo>
                    <a:lnTo>
                      <a:pt x="4978" y="9626"/>
                    </a:lnTo>
                    <a:lnTo>
                      <a:pt x="4294" y="10447"/>
                    </a:lnTo>
                    <a:lnTo>
                      <a:pt x="3638" y="11267"/>
                    </a:lnTo>
                    <a:lnTo>
                      <a:pt x="3036" y="12115"/>
                    </a:lnTo>
                    <a:lnTo>
                      <a:pt x="2489" y="12963"/>
                    </a:lnTo>
                    <a:lnTo>
                      <a:pt x="1970" y="13811"/>
                    </a:lnTo>
                    <a:lnTo>
                      <a:pt x="1532" y="14658"/>
                    </a:lnTo>
                    <a:lnTo>
                      <a:pt x="1122" y="15506"/>
                    </a:lnTo>
                    <a:lnTo>
                      <a:pt x="766" y="16354"/>
                    </a:lnTo>
                    <a:lnTo>
                      <a:pt x="466" y="17174"/>
                    </a:lnTo>
                    <a:lnTo>
                      <a:pt x="192" y="17995"/>
                    </a:lnTo>
                    <a:lnTo>
                      <a:pt x="1" y="18815"/>
                    </a:lnTo>
                    <a:lnTo>
                      <a:pt x="438" y="19417"/>
                    </a:lnTo>
                    <a:lnTo>
                      <a:pt x="930" y="19964"/>
                    </a:lnTo>
                    <a:lnTo>
                      <a:pt x="1450" y="20511"/>
                    </a:lnTo>
                    <a:lnTo>
                      <a:pt x="1997" y="21030"/>
                    </a:lnTo>
                    <a:lnTo>
                      <a:pt x="2599" y="21550"/>
                    </a:lnTo>
                    <a:lnTo>
                      <a:pt x="3228" y="22042"/>
                    </a:lnTo>
                    <a:lnTo>
                      <a:pt x="3884" y="22507"/>
                    </a:lnTo>
                    <a:lnTo>
                      <a:pt x="4568" y="22972"/>
                    </a:lnTo>
                    <a:lnTo>
                      <a:pt x="5279" y="23409"/>
                    </a:lnTo>
                    <a:lnTo>
                      <a:pt x="6017" y="23820"/>
                    </a:lnTo>
                    <a:lnTo>
                      <a:pt x="6755" y="24230"/>
                    </a:lnTo>
                    <a:lnTo>
                      <a:pt x="7548" y="24613"/>
                    </a:lnTo>
                    <a:lnTo>
                      <a:pt x="8369" y="24968"/>
                    </a:lnTo>
                    <a:lnTo>
                      <a:pt x="9189" y="25324"/>
                    </a:lnTo>
                    <a:lnTo>
                      <a:pt x="10037" y="25679"/>
                    </a:lnTo>
                    <a:lnTo>
                      <a:pt x="10885" y="26007"/>
                    </a:lnTo>
                    <a:lnTo>
                      <a:pt x="11760" y="26308"/>
                    </a:lnTo>
                    <a:lnTo>
                      <a:pt x="12662" y="26609"/>
                    </a:lnTo>
                    <a:lnTo>
                      <a:pt x="13565" y="26882"/>
                    </a:lnTo>
                    <a:lnTo>
                      <a:pt x="14495" y="27156"/>
                    </a:lnTo>
                    <a:lnTo>
                      <a:pt x="16354" y="27648"/>
                    </a:lnTo>
                    <a:lnTo>
                      <a:pt x="18241" y="28113"/>
                    </a:lnTo>
                    <a:lnTo>
                      <a:pt x="20155" y="28496"/>
                    </a:lnTo>
                    <a:lnTo>
                      <a:pt x="22097" y="28851"/>
                    </a:lnTo>
                    <a:lnTo>
                      <a:pt x="24011" y="29180"/>
                    </a:lnTo>
                    <a:lnTo>
                      <a:pt x="25926" y="29453"/>
                    </a:lnTo>
                    <a:lnTo>
                      <a:pt x="27785" y="29699"/>
                    </a:lnTo>
                    <a:lnTo>
                      <a:pt x="29618" y="29891"/>
                    </a:lnTo>
                    <a:lnTo>
                      <a:pt x="31422" y="30055"/>
                    </a:lnTo>
                    <a:lnTo>
                      <a:pt x="33145" y="30191"/>
                    </a:lnTo>
                    <a:lnTo>
                      <a:pt x="34786" y="30328"/>
                    </a:lnTo>
                    <a:lnTo>
                      <a:pt x="36372" y="30410"/>
                    </a:lnTo>
                    <a:lnTo>
                      <a:pt x="39216" y="30520"/>
                    </a:lnTo>
                    <a:lnTo>
                      <a:pt x="41568" y="30574"/>
                    </a:lnTo>
                    <a:lnTo>
                      <a:pt x="43373" y="30602"/>
                    </a:lnTo>
                    <a:lnTo>
                      <a:pt x="44932" y="30574"/>
                    </a:lnTo>
                    <a:lnTo>
                      <a:pt x="55214" y="30875"/>
                    </a:lnTo>
                    <a:lnTo>
                      <a:pt x="65989" y="31149"/>
                    </a:lnTo>
                    <a:lnTo>
                      <a:pt x="78678" y="31477"/>
                    </a:lnTo>
                    <a:lnTo>
                      <a:pt x="91914" y="31805"/>
                    </a:lnTo>
                    <a:lnTo>
                      <a:pt x="104275" y="32051"/>
                    </a:lnTo>
                    <a:lnTo>
                      <a:pt x="109717" y="32133"/>
                    </a:lnTo>
                    <a:lnTo>
                      <a:pt x="114421" y="32215"/>
                    </a:lnTo>
                    <a:lnTo>
                      <a:pt x="118222" y="32243"/>
                    </a:lnTo>
                    <a:lnTo>
                      <a:pt x="120957" y="32215"/>
                    </a:lnTo>
                    <a:lnTo>
                      <a:pt x="122078" y="32188"/>
                    </a:lnTo>
                    <a:lnTo>
                      <a:pt x="123336" y="32188"/>
                    </a:lnTo>
                    <a:lnTo>
                      <a:pt x="126208" y="32243"/>
                    </a:lnTo>
                    <a:lnTo>
                      <a:pt x="129462" y="32352"/>
                    </a:lnTo>
                    <a:lnTo>
                      <a:pt x="133017" y="32516"/>
                    </a:lnTo>
                    <a:lnTo>
                      <a:pt x="136791" y="32680"/>
                    </a:lnTo>
                    <a:lnTo>
                      <a:pt x="140702" y="32899"/>
                    </a:lnTo>
                    <a:lnTo>
                      <a:pt x="148550" y="33391"/>
                    </a:lnTo>
                    <a:lnTo>
                      <a:pt x="155852" y="33883"/>
                    </a:lnTo>
                    <a:lnTo>
                      <a:pt x="161950" y="34294"/>
                    </a:lnTo>
                    <a:lnTo>
                      <a:pt x="167638" y="34731"/>
                    </a:lnTo>
                    <a:lnTo>
                      <a:pt x="167775" y="34266"/>
                    </a:lnTo>
                    <a:lnTo>
                      <a:pt x="167885" y="33747"/>
                    </a:lnTo>
                    <a:lnTo>
                      <a:pt x="168021" y="33008"/>
                    </a:lnTo>
                    <a:lnTo>
                      <a:pt x="168185" y="32106"/>
                    </a:lnTo>
                    <a:lnTo>
                      <a:pt x="168349" y="31039"/>
                    </a:lnTo>
                    <a:lnTo>
                      <a:pt x="168486" y="29836"/>
                    </a:lnTo>
                    <a:lnTo>
                      <a:pt x="168596" y="28523"/>
                    </a:lnTo>
                    <a:lnTo>
                      <a:pt x="168650" y="27074"/>
                    </a:lnTo>
                    <a:lnTo>
                      <a:pt x="168650" y="26336"/>
                    </a:lnTo>
                    <a:lnTo>
                      <a:pt x="168650" y="25570"/>
                    </a:lnTo>
                    <a:lnTo>
                      <a:pt x="168623" y="24777"/>
                    </a:lnTo>
                    <a:lnTo>
                      <a:pt x="168568" y="23956"/>
                    </a:lnTo>
                    <a:lnTo>
                      <a:pt x="168486" y="23136"/>
                    </a:lnTo>
                    <a:lnTo>
                      <a:pt x="168404" y="22288"/>
                    </a:lnTo>
                    <a:lnTo>
                      <a:pt x="168267" y="21440"/>
                    </a:lnTo>
                    <a:lnTo>
                      <a:pt x="168131" y="20565"/>
                    </a:lnTo>
                    <a:lnTo>
                      <a:pt x="167967" y="19718"/>
                    </a:lnTo>
                    <a:lnTo>
                      <a:pt x="167748" y="18842"/>
                    </a:lnTo>
                    <a:lnTo>
                      <a:pt x="167502" y="17967"/>
                    </a:lnTo>
                    <a:lnTo>
                      <a:pt x="167228" y="17065"/>
                    </a:lnTo>
                    <a:lnTo>
                      <a:pt x="166927" y="16190"/>
                    </a:lnTo>
                    <a:lnTo>
                      <a:pt x="166572" y="15315"/>
                    </a:lnTo>
                    <a:lnTo>
                      <a:pt x="166380" y="14877"/>
                    </a:lnTo>
                    <a:lnTo>
                      <a:pt x="166162" y="14467"/>
                    </a:lnTo>
                    <a:lnTo>
                      <a:pt x="165916" y="14029"/>
                    </a:lnTo>
                    <a:lnTo>
                      <a:pt x="165642" y="13619"/>
                    </a:lnTo>
                    <a:lnTo>
                      <a:pt x="165369" y="13209"/>
                    </a:lnTo>
                    <a:lnTo>
                      <a:pt x="165040" y="12799"/>
                    </a:lnTo>
                    <a:lnTo>
                      <a:pt x="164712" y="12389"/>
                    </a:lnTo>
                    <a:lnTo>
                      <a:pt x="164357" y="11978"/>
                    </a:lnTo>
                    <a:lnTo>
                      <a:pt x="164001" y="11595"/>
                    </a:lnTo>
                    <a:lnTo>
                      <a:pt x="163618" y="11213"/>
                    </a:lnTo>
                    <a:lnTo>
                      <a:pt x="162771" y="10447"/>
                    </a:lnTo>
                    <a:lnTo>
                      <a:pt x="161896" y="9708"/>
                    </a:lnTo>
                    <a:lnTo>
                      <a:pt x="160966" y="8997"/>
                    </a:lnTo>
                    <a:lnTo>
                      <a:pt x="159981" y="8314"/>
                    </a:lnTo>
                    <a:lnTo>
                      <a:pt x="158942" y="7657"/>
                    </a:lnTo>
                    <a:lnTo>
                      <a:pt x="157903" y="7028"/>
                    </a:lnTo>
                    <a:lnTo>
                      <a:pt x="156809" y="6399"/>
                    </a:lnTo>
                    <a:lnTo>
                      <a:pt x="155715" y="5825"/>
                    </a:lnTo>
                    <a:lnTo>
                      <a:pt x="154621" y="5251"/>
                    </a:lnTo>
                    <a:lnTo>
                      <a:pt x="153500" y="4704"/>
                    </a:lnTo>
                    <a:lnTo>
                      <a:pt x="152406" y="4212"/>
                    </a:lnTo>
                    <a:lnTo>
                      <a:pt x="151312" y="3719"/>
                    </a:lnTo>
                    <a:lnTo>
                      <a:pt x="150218" y="3282"/>
                    </a:lnTo>
                    <a:lnTo>
                      <a:pt x="148167" y="2434"/>
                    </a:lnTo>
                    <a:lnTo>
                      <a:pt x="146253" y="1750"/>
                    </a:lnTo>
                    <a:lnTo>
                      <a:pt x="144557" y="1149"/>
                    </a:lnTo>
                    <a:lnTo>
                      <a:pt x="143163" y="684"/>
                    </a:lnTo>
                    <a:lnTo>
                      <a:pt x="142069" y="356"/>
                    </a:lnTo>
                    <a:lnTo>
                      <a:pt x="141139" y="82"/>
                    </a:lnTo>
                    <a:lnTo>
                      <a:pt x="126919" y="219"/>
                    </a:lnTo>
                    <a:lnTo>
                      <a:pt x="111878" y="356"/>
                    </a:lnTo>
                    <a:lnTo>
                      <a:pt x="94075" y="465"/>
                    </a:lnTo>
                    <a:lnTo>
                      <a:pt x="84722" y="520"/>
                    </a:lnTo>
                    <a:lnTo>
                      <a:pt x="75342" y="520"/>
                    </a:lnTo>
                    <a:lnTo>
                      <a:pt x="66181" y="547"/>
                    </a:lnTo>
                    <a:lnTo>
                      <a:pt x="57512" y="520"/>
                    </a:lnTo>
                    <a:lnTo>
                      <a:pt x="49526" y="465"/>
                    </a:lnTo>
                    <a:lnTo>
                      <a:pt x="42443" y="383"/>
                    </a:lnTo>
                    <a:lnTo>
                      <a:pt x="39326" y="328"/>
                    </a:lnTo>
                    <a:lnTo>
                      <a:pt x="36536" y="246"/>
                    </a:lnTo>
                    <a:lnTo>
                      <a:pt x="34075" y="164"/>
                    </a:lnTo>
                    <a:lnTo>
                      <a:pt x="32024" y="82"/>
                    </a:lnTo>
                    <a:lnTo>
                      <a:pt x="31094" y="28"/>
                    </a:lnTo>
                    <a:lnTo>
                      <a:pt x="30164" y="28"/>
                    </a:lnTo>
                    <a:lnTo>
                      <a:pt x="2926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23"/>
              <p:cNvSpPr/>
              <p:nvPr/>
            </p:nvSpPr>
            <p:spPr>
              <a:xfrm>
                <a:off x="2898300" y="3333675"/>
                <a:ext cx="4216275" cy="868300"/>
              </a:xfrm>
              <a:custGeom>
                <a:avLst/>
                <a:gdLst/>
                <a:ahLst/>
                <a:cxnLst/>
                <a:rect l="l" t="t" r="r" b="b"/>
                <a:pathLst>
                  <a:path w="168651" h="34732" fill="none" extrusionOk="0">
                    <a:moveTo>
                      <a:pt x="167638" y="34731"/>
                    </a:moveTo>
                    <a:lnTo>
                      <a:pt x="167638" y="34731"/>
                    </a:lnTo>
                    <a:lnTo>
                      <a:pt x="161950" y="34294"/>
                    </a:lnTo>
                    <a:lnTo>
                      <a:pt x="155852" y="33883"/>
                    </a:lnTo>
                    <a:lnTo>
                      <a:pt x="148550" y="33391"/>
                    </a:lnTo>
                    <a:lnTo>
                      <a:pt x="140702" y="32899"/>
                    </a:lnTo>
                    <a:lnTo>
                      <a:pt x="136791" y="32680"/>
                    </a:lnTo>
                    <a:lnTo>
                      <a:pt x="133017" y="32516"/>
                    </a:lnTo>
                    <a:lnTo>
                      <a:pt x="129462" y="32352"/>
                    </a:lnTo>
                    <a:lnTo>
                      <a:pt x="126208" y="32243"/>
                    </a:lnTo>
                    <a:lnTo>
                      <a:pt x="123336" y="32188"/>
                    </a:lnTo>
                    <a:lnTo>
                      <a:pt x="122078" y="32188"/>
                    </a:lnTo>
                    <a:lnTo>
                      <a:pt x="120957" y="32215"/>
                    </a:lnTo>
                    <a:lnTo>
                      <a:pt x="120957" y="32215"/>
                    </a:lnTo>
                    <a:lnTo>
                      <a:pt x="118222" y="32243"/>
                    </a:lnTo>
                    <a:lnTo>
                      <a:pt x="114421" y="32215"/>
                    </a:lnTo>
                    <a:lnTo>
                      <a:pt x="109717" y="32133"/>
                    </a:lnTo>
                    <a:lnTo>
                      <a:pt x="104275" y="32051"/>
                    </a:lnTo>
                    <a:lnTo>
                      <a:pt x="91914" y="31805"/>
                    </a:lnTo>
                    <a:lnTo>
                      <a:pt x="78678" y="31477"/>
                    </a:lnTo>
                    <a:lnTo>
                      <a:pt x="65989" y="31149"/>
                    </a:lnTo>
                    <a:lnTo>
                      <a:pt x="55214" y="30875"/>
                    </a:lnTo>
                    <a:lnTo>
                      <a:pt x="44932" y="30574"/>
                    </a:lnTo>
                    <a:lnTo>
                      <a:pt x="44932" y="30574"/>
                    </a:lnTo>
                    <a:lnTo>
                      <a:pt x="43373" y="30602"/>
                    </a:lnTo>
                    <a:lnTo>
                      <a:pt x="41568" y="30574"/>
                    </a:lnTo>
                    <a:lnTo>
                      <a:pt x="39216" y="30520"/>
                    </a:lnTo>
                    <a:lnTo>
                      <a:pt x="36372" y="30410"/>
                    </a:lnTo>
                    <a:lnTo>
                      <a:pt x="34786" y="30328"/>
                    </a:lnTo>
                    <a:lnTo>
                      <a:pt x="33145" y="30191"/>
                    </a:lnTo>
                    <a:lnTo>
                      <a:pt x="31422" y="30055"/>
                    </a:lnTo>
                    <a:lnTo>
                      <a:pt x="29618" y="29891"/>
                    </a:lnTo>
                    <a:lnTo>
                      <a:pt x="27785" y="29699"/>
                    </a:lnTo>
                    <a:lnTo>
                      <a:pt x="25926" y="29453"/>
                    </a:lnTo>
                    <a:lnTo>
                      <a:pt x="24011" y="29180"/>
                    </a:lnTo>
                    <a:lnTo>
                      <a:pt x="22097" y="28851"/>
                    </a:lnTo>
                    <a:lnTo>
                      <a:pt x="20155" y="28496"/>
                    </a:lnTo>
                    <a:lnTo>
                      <a:pt x="18241" y="28113"/>
                    </a:lnTo>
                    <a:lnTo>
                      <a:pt x="16354" y="27648"/>
                    </a:lnTo>
                    <a:lnTo>
                      <a:pt x="14495" y="27156"/>
                    </a:lnTo>
                    <a:lnTo>
                      <a:pt x="13565" y="26882"/>
                    </a:lnTo>
                    <a:lnTo>
                      <a:pt x="12662" y="26609"/>
                    </a:lnTo>
                    <a:lnTo>
                      <a:pt x="11760" y="26308"/>
                    </a:lnTo>
                    <a:lnTo>
                      <a:pt x="10885" y="26007"/>
                    </a:lnTo>
                    <a:lnTo>
                      <a:pt x="10037" y="25679"/>
                    </a:lnTo>
                    <a:lnTo>
                      <a:pt x="9189" y="25324"/>
                    </a:lnTo>
                    <a:lnTo>
                      <a:pt x="8369" y="24968"/>
                    </a:lnTo>
                    <a:lnTo>
                      <a:pt x="7548" y="24613"/>
                    </a:lnTo>
                    <a:lnTo>
                      <a:pt x="6755" y="24230"/>
                    </a:lnTo>
                    <a:lnTo>
                      <a:pt x="6017" y="23820"/>
                    </a:lnTo>
                    <a:lnTo>
                      <a:pt x="5279" y="23409"/>
                    </a:lnTo>
                    <a:lnTo>
                      <a:pt x="4568" y="22972"/>
                    </a:lnTo>
                    <a:lnTo>
                      <a:pt x="3884" y="22507"/>
                    </a:lnTo>
                    <a:lnTo>
                      <a:pt x="3228" y="22042"/>
                    </a:lnTo>
                    <a:lnTo>
                      <a:pt x="2599" y="21550"/>
                    </a:lnTo>
                    <a:lnTo>
                      <a:pt x="1997" y="21030"/>
                    </a:lnTo>
                    <a:lnTo>
                      <a:pt x="1450" y="20511"/>
                    </a:lnTo>
                    <a:lnTo>
                      <a:pt x="930" y="19964"/>
                    </a:lnTo>
                    <a:lnTo>
                      <a:pt x="438" y="19417"/>
                    </a:lnTo>
                    <a:lnTo>
                      <a:pt x="1" y="18815"/>
                    </a:lnTo>
                    <a:lnTo>
                      <a:pt x="1" y="18815"/>
                    </a:lnTo>
                    <a:lnTo>
                      <a:pt x="192" y="17995"/>
                    </a:lnTo>
                    <a:lnTo>
                      <a:pt x="466" y="17174"/>
                    </a:lnTo>
                    <a:lnTo>
                      <a:pt x="766" y="16354"/>
                    </a:lnTo>
                    <a:lnTo>
                      <a:pt x="1122" y="15506"/>
                    </a:lnTo>
                    <a:lnTo>
                      <a:pt x="1532" y="14658"/>
                    </a:lnTo>
                    <a:lnTo>
                      <a:pt x="1970" y="13811"/>
                    </a:lnTo>
                    <a:lnTo>
                      <a:pt x="2489" y="12963"/>
                    </a:lnTo>
                    <a:lnTo>
                      <a:pt x="3036" y="12115"/>
                    </a:lnTo>
                    <a:lnTo>
                      <a:pt x="3638" y="11267"/>
                    </a:lnTo>
                    <a:lnTo>
                      <a:pt x="4294" y="10447"/>
                    </a:lnTo>
                    <a:lnTo>
                      <a:pt x="4978" y="9626"/>
                    </a:lnTo>
                    <a:lnTo>
                      <a:pt x="5744" y="8833"/>
                    </a:lnTo>
                    <a:lnTo>
                      <a:pt x="6537" y="8040"/>
                    </a:lnTo>
                    <a:lnTo>
                      <a:pt x="7384" y="7275"/>
                    </a:lnTo>
                    <a:lnTo>
                      <a:pt x="8314" y="6536"/>
                    </a:lnTo>
                    <a:lnTo>
                      <a:pt x="9271" y="5825"/>
                    </a:lnTo>
                    <a:lnTo>
                      <a:pt x="10283" y="5142"/>
                    </a:lnTo>
                    <a:lnTo>
                      <a:pt x="11350" y="4485"/>
                    </a:lnTo>
                    <a:lnTo>
                      <a:pt x="12444" y="3856"/>
                    </a:lnTo>
                    <a:lnTo>
                      <a:pt x="13619" y="3282"/>
                    </a:lnTo>
                    <a:lnTo>
                      <a:pt x="14850" y="2735"/>
                    </a:lnTo>
                    <a:lnTo>
                      <a:pt x="16135" y="2243"/>
                    </a:lnTo>
                    <a:lnTo>
                      <a:pt x="17475" y="1778"/>
                    </a:lnTo>
                    <a:lnTo>
                      <a:pt x="18870" y="1368"/>
                    </a:lnTo>
                    <a:lnTo>
                      <a:pt x="20292" y="985"/>
                    </a:lnTo>
                    <a:lnTo>
                      <a:pt x="21796" y="684"/>
                    </a:lnTo>
                    <a:lnTo>
                      <a:pt x="23355" y="438"/>
                    </a:lnTo>
                    <a:lnTo>
                      <a:pt x="24175" y="328"/>
                    </a:lnTo>
                    <a:lnTo>
                      <a:pt x="24969" y="246"/>
                    </a:lnTo>
                    <a:lnTo>
                      <a:pt x="25816" y="164"/>
                    </a:lnTo>
                    <a:lnTo>
                      <a:pt x="26664" y="110"/>
                    </a:lnTo>
                    <a:lnTo>
                      <a:pt x="27512" y="55"/>
                    </a:lnTo>
                    <a:lnTo>
                      <a:pt x="28387" y="28"/>
                    </a:lnTo>
                    <a:lnTo>
                      <a:pt x="29262" y="0"/>
                    </a:lnTo>
                    <a:lnTo>
                      <a:pt x="30164" y="28"/>
                    </a:lnTo>
                    <a:lnTo>
                      <a:pt x="31094" y="28"/>
                    </a:lnTo>
                    <a:lnTo>
                      <a:pt x="32024" y="82"/>
                    </a:lnTo>
                    <a:lnTo>
                      <a:pt x="32024" y="82"/>
                    </a:lnTo>
                    <a:lnTo>
                      <a:pt x="34075" y="164"/>
                    </a:lnTo>
                    <a:lnTo>
                      <a:pt x="36536" y="246"/>
                    </a:lnTo>
                    <a:lnTo>
                      <a:pt x="39326" y="328"/>
                    </a:lnTo>
                    <a:lnTo>
                      <a:pt x="42443" y="383"/>
                    </a:lnTo>
                    <a:lnTo>
                      <a:pt x="49526" y="465"/>
                    </a:lnTo>
                    <a:lnTo>
                      <a:pt x="57512" y="520"/>
                    </a:lnTo>
                    <a:lnTo>
                      <a:pt x="66181" y="547"/>
                    </a:lnTo>
                    <a:lnTo>
                      <a:pt x="75342" y="520"/>
                    </a:lnTo>
                    <a:lnTo>
                      <a:pt x="84722" y="520"/>
                    </a:lnTo>
                    <a:lnTo>
                      <a:pt x="94075" y="465"/>
                    </a:lnTo>
                    <a:lnTo>
                      <a:pt x="111878" y="356"/>
                    </a:lnTo>
                    <a:lnTo>
                      <a:pt x="126919" y="219"/>
                    </a:lnTo>
                    <a:lnTo>
                      <a:pt x="141139" y="82"/>
                    </a:lnTo>
                    <a:lnTo>
                      <a:pt x="141139" y="82"/>
                    </a:lnTo>
                    <a:lnTo>
                      <a:pt x="142069" y="356"/>
                    </a:lnTo>
                    <a:lnTo>
                      <a:pt x="143163" y="684"/>
                    </a:lnTo>
                    <a:lnTo>
                      <a:pt x="144557" y="1149"/>
                    </a:lnTo>
                    <a:lnTo>
                      <a:pt x="146253" y="1750"/>
                    </a:lnTo>
                    <a:lnTo>
                      <a:pt x="148167" y="2434"/>
                    </a:lnTo>
                    <a:lnTo>
                      <a:pt x="150218" y="3282"/>
                    </a:lnTo>
                    <a:lnTo>
                      <a:pt x="151312" y="3719"/>
                    </a:lnTo>
                    <a:lnTo>
                      <a:pt x="152406" y="4212"/>
                    </a:lnTo>
                    <a:lnTo>
                      <a:pt x="153500" y="4704"/>
                    </a:lnTo>
                    <a:lnTo>
                      <a:pt x="154621" y="5251"/>
                    </a:lnTo>
                    <a:lnTo>
                      <a:pt x="155715" y="5825"/>
                    </a:lnTo>
                    <a:lnTo>
                      <a:pt x="156809" y="6399"/>
                    </a:lnTo>
                    <a:lnTo>
                      <a:pt x="157903" y="7028"/>
                    </a:lnTo>
                    <a:lnTo>
                      <a:pt x="158942" y="7657"/>
                    </a:lnTo>
                    <a:lnTo>
                      <a:pt x="159981" y="8314"/>
                    </a:lnTo>
                    <a:lnTo>
                      <a:pt x="160966" y="8997"/>
                    </a:lnTo>
                    <a:lnTo>
                      <a:pt x="161896" y="9708"/>
                    </a:lnTo>
                    <a:lnTo>
                      <a:pt x="162771" y="10447"/>
                    </a:lnTo>
                    <a:lnTo>
                      <a:pt x="163618" y="11213"/>
                    </a:lnTo>
                    <a:lnTo>
                      <a:pt x="164001" y="11595"/>
                    </a:lnTo>
                    <a:lnTo>
                      <a:pt x="164357" y="11978"/>
                    </a:lnTo>
                    <a:lnTo>
                      <a:pt x="164712" y="12389"/>
                    </a:lnTo>
                    <a:lnTo>
                      <a:pt x="165040" y="12799"/>
                    </a:lnTo>
                    <a:lnTo>
                      <a:pt x="165369" y="13209"/>
                    </a:lnTo>
                    <a:lnTo>
                      <a:pt x="165642" y="13619"/>
                    </a:lnTo>
                    <a:lnTo>
                      <a:pt x="165916" y="14029"/>
                    </a:lnTo>
                    <a:lnTo>
                      <a:pt x="166162" y="14467"/>
                    </a:lnTo>
                    <a:lnTo>
                      <a:pt x="166380" y="14877"/>
                    </a:lnTo>
                    <a:lnTo>
                      <a:pt x="166572" y="15315"/>
                    </a:lnTo>
                    <a:lnTo>
                      <a:pt x="166572" y="15315"/>
                    </a:lnTo>
                    <a:lnTo>
                      <a:pt x="166927" y="16190"/>
                    </a:lnTo>
                    <a:lnTo>
                      <a:pt x="167228" y="17065"/>
                    </a:lnTo>
                    <a:lnTo>
                      <a:pt x="167502" y="17967"/>
                    </a:lnTo>
                    <a:lnTo>
                      <a:pt x="167748" y="18842"/>
                    </a:lnTo>
                    <a:lnTo>
                      <a:pt x="167967" y="19718"/>
                    </a:lnTo>
                    <a:lnTo>
                      <a:pt x="168131" y="20565"/>
                    </a:lnTo>
                    <a:lnTo>
                      <a:pt x="168267" y="21440"/>
                    </a:lnTo>
                    <a:lnTo>
                      <a:pt x="168404" y="22288"/>
                    </a:lnTo>
                    <a:lnTo>
                      <a:pt x="168486" y="23136"/>
                    </a:lnTo>
                    <a:lnTo>
                      <a:pt x="168568" y="23956"/>
                    </a:lnTo>
                    <a:lnTo>
                      <a:pt x="168623" y="24777"/>
                    </a:lnTo>
                    <a:lnTo>
                      <a:pt x="168650" y="25570"/>
                    </a:lnTo>
                    <a:lnTo>
                      <a:pt x="168650" y="26336"/>
                    </a:lnTo>
                    <a:lnTo>
                      <a:pt x="168650" y="27074"/>
                    </a:lnTo>
                    <a:lnTo>
                      <a:pt x="168596" y="28523"/>
                    </a:lnTo>
                    <a:lnTo>
                      <a:pt x="168486" y="29836"/>
                    </a:lnTo>
                    <a:lnTo>
                      <a:pt x="168349" y="31039"/>
                    </a:lnTo>
                    <a:lnTo>
                      <a:pt x="168185" y="32106"/>
                    </a:lnTo>
                    <a:lnTo>
                      <a:pt x="168021" y="33008"/>
                    </a:lnTo>
                    <a:lnTo>
                      <a:pt x="167885" y="33747"/>
                    </a:lnTo>
                    <a:lnTo>
                      <a:pt x="167775" y="34266"/>
                    </a:lnTo>
                    <a:lnTo>
                      <a:pt x="167638" y="347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23"/>
              <p:cNvSpPr/>
              <p:nvPr/>
            </p:nvSpPr>
            <p:spPr>
              <a:xfrm>
                <a:off x="2710300" y="1407750"/>
                <a:ext cx="4671600" cy="2829075"/>
              </a:xfrm>
              <a:custGeom>
                <a:avLst/>
                <a:gdLst/>
                <a:ahLst/>
                <a:cxnLst/>
                <a:rect l="l" t="t" r="r" b="b"/>
                <a:pathLst>
                  <a:path w="186864" h="113163" extrusionOk="0">
                    <a:moveTo>
                      <a:pt x="15315" y="0"/>
                    </a:moveTo>
                    <a:lnTo>
                      <a:pt x="14850" y="55"/>
                    </a:lnTo>
                    <a:lnTo>
                      <a:pt x="14439" y="165"/>
                    </a:lnTo>
                    <a:lnTo>
                      <a:pt x="14084" y="301"/>
                    </a:lnTo>
                    <a:lnTo>
                      <a:pt x="13756" y="493"/>
                    </a:lnTo>
                    <a:lnTo>
                      <a:pt x="13482" y="711"/>
                    </a:lnTo>
                    <a:lnTo>
                      <a:pt x="13236" y="985"/>
                    </a:lnTo>
                    <a:lnTo>
                      <a:pt x="13017" y="1286"/>
                    </a:lnTo>
                    <a:lnTo>
                      <a:pt x="12853" y="1641"/>
                    </a:lnTo>
                    <a:lnTo>
                      <a:pt x="12717" y="1997"/>
                    </a:lnTo>
                    <a:lnTo>
                      <a:pt x="12635" y="2407"/>
                    </a:lnTo>
                    <a:lnTo>
                      <a:pt x="12580" y="2817"/>
                    </a:lnTo>
                    <a:lnTo>
                      <a:pt x="12552" y="3255"/>
                    </a:lnTo>
                    <a:lnTo>
                      <a:pt x="12580" y="3692"/>
                    </a:lnTo>
                    <a:lnTo>
                      <a:pt x="12635" y="4185"/>
                    </a:lnTo>
                    <a:lnTo>
                      <a:pt x="12717" y="4649"/>
                    </a:lnTo>
                    <a:lnTo>
                      <a:pt x="12826" y="5142"/>
                    </a:lnTo>
                    <a:lnTo>
                      <a:pt x="12990" y="5634"/>
                    </a:lnTo>
                    <a:lnTo>
                      <a:pt x="13154" y="6126"/>
                    </a:lnTo>
                    <a:lnTo>
                      <a:pt x="13373" y="6618"/>
                    </a:lnTo>
                    <a:lnTo>
                      <a:pt x="13619" y="7111"/>
                    </a:lnTo>
                    <a:lnTo>
                      <a:pt x="13865" y="7603"/>
                    </a:lnTo>
                    <a:lnTo>
                      <a:pt x="14166" y="8095"/>
                    </a:lnTo>
                    <a:lnTo>
                      <a:pt x="14494" y="8560"/>
                    </a:lnTo>
                    <a:lnTo>
                      <a:pt x="14850" y="8998"/>
                    </a:lnTo>
                    <a:lnTo>
                      <a:pt x="15205" y="9435"/>
                    </a:lnTo>
                    <a:lnTo>
                      <a:pt x="15615" y="9845"/>
                    </a:lnTo>
                    <a:lnTo>
                      <a:pt x="16026" y="10228"/>
                    </a:lnTo>
                    <a:lnTo>
                      <a:pt x="16490" y="10584"/>
                    </a:lnTo>
                    <a:lnTo>
                      <a:pt x="16955" y="10912"/>
                    </a:lnTo>
                    <a:lnTo>
                      <a:pt x="17448" y="11213"/>
                    </a:lnTo>
                    <a:lnTo>
                      <a:pt x="17940" y="11459"/>
                    </a:lnTo>
                    <a:lnTo>
                      <a:pt x="17229" y="12252"/>
                    </a:lnTo>
                    <a:lnTo>
                      <a:pt x="16545" y="13045"/>
                    </a:lnTo>
                    <a:lnTo>
                      <a:pt x="15861" y="13893"/>
                    </a:lnTo>
                    <a:lnTo>
                      <a:pt x="15233" y="14741"/>
                    </a:lnTo>
                    <a:lnTo>
                      <a:pt x="14658" y="15643"/>
                    </a:lnTo>
                    <a:lnTo>
                      <a:pt x="14084" y="16545"/>
                    </a:lnTo>
                    <a:lnTo>
                      <a:pt x="13537" y="17475"/>
                    </a:lnTo>
                    <a:lnTo>
                      <a:pt x="13017" y="18432"/>
                    </a:lnTo>
                    <a:lnTo>
                      <a:pt x="12552" y="19417"/>
                    </a:lnTo>
                    <a:lnTo>
                      <a:pt x="12088" y="20401"/>
                    </a:lnTo>
                    <a:lnTo>
                      <a:pt x="11650" y="21413"/>
                    </a:lnTo>
                    <a:lnTo>
                      <a:pt x="11240" y="22425"/>
                    </a:lnTo>
                    <a:lnTo>
                      <a:pt x="10857" y="23464"/>
                    </a:lnTo>
                    <a:lnTo>
                      <a:pt x="10529" y="24531"/>
                    </a:lnTo>
                    <a:lnTo>
                      <a:pt x="10173" y="25597"/>
                    </a:lnTo>
                    <a:lnTo>
                      <a:pt x="9872" y="26664"/>
                    </a:lnTo>
                    <a:lnTo>
                      <a:pt x="9599" y="27758"/>
                    </a:lnTo>
                    <a:lnTo>
                      <a:pt x="9326" y="28852"/>
                    </a:lnTo>
                    <a:lnTo>
                      <a:pt x="9079" y="29946"/>
                    </a:lnTo>
                    <a:lnTo>
                      <a:pt x="8861" y="31067"/>
                    </a:lnTo>
                    <a:lnTo>
                      <a:pt x="8669" y="32161"/>
                    </a:lnTo>
                    <a:lnTo>
                      <a:pt x="8478" y="33282"/>
                    </a:lnTo>
                    <a:lnTo>
                      <a:pt x="8314" y="34403"/>
                    </a:lnTo>
                    <a:lnTo>
                      <a:pt x="8150" y="35524"/>
                    </a:lnTo>
                    <a:lnTo>
                      <a:pt x="7903" y="37739"/>
                    </a:lnTo>
                    <a:lnTo>
                      <a:pt x="7739" y="39955"/>
                    </a:lnTo>
                    <a:lnTo>
                      <a:pt x="7603" y="42142"/>
                    </a:lnTo>
                    <a:lnTo>
                      <a:pt x="7521" y="44275"/>
                    </a:lnTo>
                    <a:lnTo>
                      <a:pt x="7493" y="46381"/>
                    </a:lnTo>
                    <a:lnTo>
                      <a:pt x="7521" y="48405"/>
                    </a:lnTo>
                    <a:lnTo>
                      <a:pt x="7575" y="50374"/>
                    </a:lnTo>
                    <a:lnTo>
                      <a:pt x="7657" y="52288"/>
                    </a:lnTo>
                    <a:lnTo>
                      <a:pt x="7739" y="54066"/>
                    </a:lnTo>
                    <a:lnTo>
                      <a:pt x="7876" y="55789"/>
                    </a:lnTo>
                    <a:lnTo>
                      <a:pt x="8013" y="57375"/>
                    </a:lnTo>
                    <a:lnTo>
                      <a:pt x="8150" y="58824"/>
                    </a:lnTo>
                    <a:lnTo>
                      <a:pt x="8450" y="61367"/>
                    </a:lnTo>
                    <a:lnTo>
                      <a:pt x="8724" y="63254"/>
                    </a:lnTo>
                    <a:lnTo>
                      <a:pt x="8915" y="64485"/>
                    </a:lnTo>
                    <a:lnTo>
                      <a:pt x="8970" y="64895"/>
                    </a:lnTo>
                    <a:lnTo>
                      <a:pt x="8587" y="64922"/>
                    </a:lnTo>
                    <a:lnTo>
                      <a:pt x="8150" y="64950"/>
                    </a:lnTo>
                    <a:lnTo>
                      <a:pt x="7575" y="65005"/>
                    </a:lnTo>
                    <a:lnTo>
                      <a:pt x="6892" y="65141"/>
                    </a:lnTo>
                    <a:lnTo>
                      <a:pt x="6126" y="65305"/>
                    </a:lnTo>
                    <a:lnTo>
                      <a:pt x="5333" y="65551"/>
                    </a:lnTo>
                    <a:lnTo>
                      <a:pt x="4895" y="65688"/>
                    </a:lnTo>
                    <a:lnTo>
                      <a:pt x="4485" y="65852"/>
                    </a:lnTo>
                    <a:lnTo>
                      <a:pt x="4075" y="66044"/>
                    </a:lnTo>
                    <a:lnTo>
                      <a:pt x="3637" y="66263"/>
                    </a:lnTo>
                    <a:lnTo>
                      <a:pt x="3227" y="66509"/>
                    </a:lnTo>
                    <a:lnTo>
                      <a:pt x="2844" y="66782"/>
                    </a:lnTo>
                    <a:lnTo>
                      <a:pt x="2461" y="67083"/>
                    </a:lnTo>
                    <a:lnTo>
                      <a:pt x="2079" y="67384"/>
                    </a:lnTo>
                    <a:lnTo>
                      <a:pt x="1723" y="67767"/>
                    </a:lnTo>
                    <a:lnTo>
                      <a:pt x="1395" y="68149"/>
                    </a:lnTo>
                    <a:lnTo>
                      <a:pt x="1094" y="68560"/>
                    </a:lnTo>
                    <a:lnTo>
                      <a:pt x="821" y="69025"/>
                    </a:lnTo>
                    <a:lnTo>
                      <a:pt x="602" y="69517"/>
                    </a:lnTo>
                    <a:lnTo>
                      <a:pt x="383" y="70064"/>
                    </a:lnTo>
                    <a:lnTo>
                      <a:pt x="219" y="70611"/>
                    </a:lnTo>
                    <a:lnTo>
                      <a:pt x="110" y="71240"/>
                    </a:lnTo>
                    <a:lnTo>
                      <a:pt x="28" y="71896"/>
                    </a:lnTo>
                    <a:lnTo>
                      <a:pt x="0" y="72580"/>
                    </a:lnTo>
                    <a:lnTo>
                      <a:pt x="0" y="73592"/>
                    </a:lnTo>
                    <a:lnTo>
                      <a:pt x="28" y="74576"/>
                    </a:lnTo>
                    <a:lnTo>
                      <a:pt x="82" y="75561"/>
                    </a:lnTo>
                    <a:lnTo>
                      <a:pt x="164" y="76545"/>
                    </a:lnTo>
                    <a:lnTo>
                      <a:pt x="246" y="77502"/>
                    </a:lnTo>
                    <a:lnTo>
                      <a:pt x="328" y="78459"/>
                    </a:lnTo>
                    <a:lnTo>
                      <a:pt x="465" y="79416"/>
                    </a:lnTo>
                    <a:lnTo>
                      <a:pt x="574" y="80346"/>
                    </a:lnTo>
                    <a:lnTo>
                      <a:pt x="739" y="81303"/>
                    </a:lnTo>
                    <a:lnTo>
                      <a:pt x="903" y="82206"/>
                    </a:lnTo>
                    <a:lnTo>
                      <a:pt x="1094" y="83136"/>
                    </a:lnTo>
                    <a:lnTo>
                      <a:pt x="1285" y="84038"/>
                    </a:lnTo>
                    <a:lnTo>
                      <a:pt x="1723" y="85816"/>
                    </a:lnTo>
                    <a:lnTo>
                      <a:pt x="2215" y="87566"/>
                    </a:lnTo>
                    <a:lnTo>
                      <a:pt x="2762" y="89261"/>
                    </a:lnTo>
                    <a:lnTo>
                      <a:pt x="3337" y="90902"/>
                    </a:lnTo>
                    <a:lnTo>
                      <a:pt x="3993" y="92516"/>
                    </a:lnTo>
                    <a:lnTo>
                      <a:pt x="4649" y="94047"/>
                    </a:lnTo>
                    <a:lnTo>
                      <a:pt x="5360" y="95551"/>
                    </a:lnTo>
                    <a:lnTo>
                      <a:pt x="6126" y="96973"/>
                    </a:lnTo>
                    <a:lnTo>
                      <a:pt x="6892" y="98368"/>
                    </a:lnTo>
                    <a:lnTo>
                      <a:pt x="7712" y="99681"/>
                    </a:lnTo>
                    <a:lnTo>
                      <a:pt x="7958" y="98833"/>
                    </a:lnTo>
                    <a:lnTo>
                      <a:pt x="8232" y="98013"/>
                    </a:lnTo>
                    <a:lnTo>
                      <a:pt x="8532" y="97192"/>
                    </a:lnTo>
                    <a:lnTo>
                      <a:pt x="8888" y="96399"/>
                    </a:lnTo>
                    <a:lnTo>
                      <a:pt x="9243" y="95633"/>
                    </a:lnTo>
                    <a:lnTo>
                      <a:pt x="9654" y="94868"/>
                    </a:lnTo>
                    <a:lnTo>
                      <a:pt x="10064" y="94129"/>
                    </a:lnTo>
                    <a:lnTo>
                      <a:pt x="10529" y="93391"/>
                    </a:lnTo>
                    <a:lnTo>
                      <a:pt x="11021" y="92707"/>
                    </a:lnTo>
                    <a:lnTo>
                      <a:pt x="11541" y="92023"/>
                    </a:lnTo>
                    <a:lnTo>
                      <a:pt x="12060" y="91367"/>
                    </a:lnTo>
                    <a:lnTo>
                      <a:pt x="12635" y="90711"/>
                    </a:lnTo>
                    <a:lnTo>
                      <a:pt x="13236" y="90109"/>
                    </a:lnTo>
                    <a:lnTo>
                      <a:pt x="13838" y="89508"/>
                    </a:lnTo>
                    <a:lnTo>
                      <a:pt x="14467" y="88961"/>
                    </a:lnTo>
                    <a:lnTo>
                      <a:pt x="15150" y="88414"/>
                    </a:lnTo>
                    <a:lnTo>
                      <a:pt x="15834" y="87894"/>
                    </a:lnTo>
                    <a:lnTo>
                      <a:pt x="16518" y="87429"/>
                    </a:lnTo>
                    <a:lnTo>
                      <a:pt x="17256" y="86964"/>
                    </a:lnTo>
                    <a:lnTo>
                      <a:pt x="17995" y="86527"/>
                    </a:lnTo>
                    <a:lnTo>
                      <a:pt x="18760" y="86144"/>
                    </a:lnTo>
                    <a:lnTo>
                      <a:pt x="19526" y="85761"/>
                    </a:lnTo>
                    <a:lnTo>
                      <a:pt x="20319" y="85433"/>
                    </a:lnTo>
                    <a:lnTo>
                      <a:pt x="21139" y="85132"/>
                    </a:lnTo>
                    <a:lnTo>
                      <a:pt x="21960" y="84859"/>
                    </a:lnTo>
                    <a:lnTo>
                      <a:pt x="22808" y="84612"/>
                    </a:lnTo>
                    <a:lnTo>
                      <a:pt x="23655" y="84421"/>
                    </a:lnTo>
                    <a:lnTo>
                      <a:pt x="24531" y="84257"/>
                    </a:lnTo>
                    <a:lnTo>
                      <a:pt x="25406" y="84120"/>
                    </a:lnTo>
                    <a:lnTo>
                      <a:pt x="26308" y="84011"/>
                    </a:lnTo>
                    <a:lnTo>
                      <a:pt x="27211" y="83956"/>
                    </a:lnTo>
                    <a:lnTo>
                      <a:pt x="28113" y="83956"/>
                    </a:lnTo>
                    <a:lnTo>
                      <a:pt x="29207" y="83983"/>
                    </a:lnTo>
                    <a:lnTo>
                      <a:pt x="30273" y="84065"/>
                    </a:lnTo>
                    <a:lnTo>
                      <a:pt x="31340" y="84202"/>
                    </a:lnTo>
                    <a:lnTo>
                      <a:pt x="32379" y="84366"/>
                    </a:lnTo>
                    <a:lnTo>
                      <a:pt x="33391" y="84612"/>
                    </a:lnTo>
                    <a:lnTo>
                      <a:pt x="34403" y="84886"/>
                    </a:lnTo>
                    <a:lnTo>
                      <a:pt x="35387" y="85241"/>
                    </a:lnTo>
                    <a:lnTo>
                      <a:pt x="36344" y="85597"/>
                    </a:lnTo>
                    <a:lnTo>
                      <a:pt x="37274" y="86034"/>
                    </a:lnTo>
                    <a:lnTo>
                      <a:pt x="38204" y="86499"/>
                    </a:lnTo>
                    <a:lnTo>
                      <a:pt x="39079" y="86992"/>
                    </a:lnTo>
                    <a:lnTo>
                      <a:pt x="39927" y="87566"/>
                    </a:lnTo>
                    <a:lnTo>
                      <a:pt x="40775" y="88140"/>
                    </a:lnTo>
                    <a:lnTo>
                      <a:pt x="41568" y="88769"/>
                    </a:lnTo>
                    <a:lnTo>
                      <a:pt x="42334" y="89426"/>
                    </a:lnTo>
                    <a:lnTo>
                      <a:pt x="43072" y="90137"/>
                    </a:lnTo>
                    <a:lnTo>
                      <a:pt x="43756" y="90875"/>
                    </a:lnTo>
                    <a:lnTo>
                      <a:pt x="44412" y="91641"/>
                    </a:lnTo>
                    <a:lnTo>
                      <a:pt x="45041" y="92434"/>
                    </a:lnTo>
                    <a:lnTo>
                      <a:pt x="45643" y="93254"/>
                    </a:lnTo>
                    <a:lnTo>
                      <a:pt x="46189" y="94129"/>
                    </a:lnTo>
                    <a:lnTo>
                      <a:pt x="46709" y="95004"/>
                    </a:lnTo>
                    <a:lnTo>
                      <a:pt x="47174" y="95907"/>
                    </a:lnTo>
                    <a:lnTo>
                      <a:pt x="47584" y="96864"/>
                    </a:lnTo>
                    <a:lnTo>
                      <a:pt x="47967" y="97821"/>
                    </a:lnTo>
                    <a:lnTo>
                      <a:pt x="48295" y="98778"/>
                    </a:lnTo>
                    <a:lnTo>
                      <a:pt x="48596" y="99790"/>
                    </a:lnTo>
                    <a:lnTo>
                      <a:pt x="48815" y="100829"/>
                    </a:lnTo>
                    <a:lnTo>
                      <a:pt x="49006" y="101868"/>
                    </a:lnTo>
                    <a:lnTo>
                      <a:pt x="49143" y="102908"/>
                    </a:lnTo>
                    <a:lnTo>
                      <a:pt x="49225" y="103974"/>
                    </a:lnTo>
                    <a:lnTo>
                      <a:pt x="49252" y="105068"/>
                    </a:lnTo>
                    <a:lnTo>
                      <a:pt x="49225" y="106053"/>
                    </a:lnTo>
                    <a:lnTo>
                      <a:pt x="49143" y="107010"/>
                    </a:lnTo>
                    <a:lnTo>
                      <a:pt x="49034" y="107940"/>
                    </a:lnTo>
                    <a:lnTo>
                      <a:pt x="48897" y="108897"/>
                    </a:lnTo>
                    <a:lnTo>
                      <a:pt x="53683" y="108924"/>
                    </a:lnTo>
                    <a:lnTo>
                      <a:pt x="58632" y="109006"/>
                    </a:lnTo>
                    <a:lnTo>
                      <a:pt x="68860" y="109197"/>
                    </a:lnTo>
                    <a:lnTo>
                      <a:pt x="79471" y="109416"/>
                    </a:lnTo>
                    <a:lnTo>
                      <a:pt x="90246" y="109717"/>
                    </a:lnTo>
                    <a:lnTo>
                      <a:pt x="101020" y="110045"/>
                    </a:lnTo>
                    <a:lnTo>
                      <a:pt x="111686" y="110401"/>
                    </a:lnTo>
                    <a:lnTo>
                      <a:pt x="122023" y="110756"/>
                    </a:lnTo>
                    <a:lnTo>
                      <a:pt x="131895" y="111139"/>
                    </a:lnTo>
                    <a:lnTo>
                      <a:pt x="131704" y="110401"/>
                    </a:lnTo>
                    <a:lnTo>
                      <a:pt x="131540" y="109662"/>
                    </a:lnTo>
                    <a:lnTo>
                      <a:pt x="131376" y="108924"/>
                    </a:lnTo>
                    <a:lnTo>
                      <a:pt x="131239" y="108186"/>
                    </a:lnTo>
                    <a:lnTo>
                      <a:pt x="131157" y="107420"/>
                    </a:lnTo>
                    <a:lnTo>
                      <a:pt x="131075" y="106654"/>
                    </a:lnTo>
                    <a:lnTo>
                      <a:pt x="131020" y="105861"/>
                    </a:lnTo>
                    <a:lnTo>
                      <a:pt x="131020" y="105068"/>
                    </a:lnTo>
                    <a:lnTo>
                      <a:pt x="131048" y="103974"/>
                    </a:lnTo>
                    <a:lnTo>
                      <a:pt x="131130" y="102908"/>
                    </a:lnTo>
                    <a:lnTo>
                      <a:pt x="131266" y="101868"/>
                    </a:lnTo>
                    <a:lnTo>
                      <a:pt x="131458" y="100829"/>
                    </a:lnTo>
                    <a:lnTo>
                      <a:pt x="131677" y="99790"/>
                    </a:lnTo>
                    <a:lnTo>
                      <a:pt x="131977" y="98778"/>
                    </a:lnTo>
                    <a:lnTo>
                      <a:pt x="132306" y="97821"/>
                    </a:lnTo>
                    <a:lnTo>
                      <a:pt x="132688" y="96864"/>
                    </a:lnTo>
                    <a:lnTo>
                      <a:pt x="133099" y="95907"/>
                    </a:lnTo>
                    <a:lnTo>
                      <a:pt x="133563" y="95004"/>
                    </a:lnTo>
                    <a:lnTo>
                      <a:pt x="134083" y="94129"/>
                    </a:lnTo>
                    <a:lnTo>
                      <a:pt x="134630" y="93254"/>
                    </a:lnTo>
                    <a:lnTo>
                      <a:pt x="135204" y="92434"/>
                    </a:lnTo>
                    <a:lnTo>
                      <a:pt x="135833" y="91641"/>
                    </a:lnTo>
                    <a:lnTo>
                      <a:pt x="136517" y="90875"/>
                    </a:lnTo>
                    <a:lnTo>
                      <a:pt x="137201" y="90137"/>
                    </a:lnTo>
                    <a:lnTo>
                      <a:pt x="137939" y="89426"/>
                    </a:lnTo>
                    <a:lnTo>
                      <a:pt x="138705" y="88769"/>
                    </a:lnTo>
                    <a:lnTo>
                      <a:pt x="139498" y="88140"/>
                    </a:lnTo>
                    <a:lnTo>
                      <a:pt x="140318" y="87566"/>
                    </a:lnTo>
                    <a:lnTo>
                      <a:pt x="141193" y="86992"/>
                    </a:lnTo>
                    <a:lnTo>
                      <a:pt x="142068" y="86499"/>
                    </a:lnTo>
                    <a:lnTo>
                      <a:pt x="142971" y="86034"/>
                    </a:lnTo>
                    <a:lnTo>
                      <a:pt x="143928" y="85597"/>
                    </a:lnTo>
                    <a:lnTo>
                      <a:pt x="144885" y="85241"/>
                    </a:lnTo>
                    <a:lnTo>
                      <a:pt x="145870" y="84886"/>
                    </a:lnTo>
                    <a:lnTo>
                      <a:pt x="146854" y="84612"/>
                    </a:lnTo>
                    <a:lnTo>
                      <a:pt x="147893" y="84366"/>
                    </a:lnTo>
                    <a:lnTo>
                      <a:pt x="148933" y="84202"/>
                    </a:lnTo>
                    <a:lnTo>
                      <a:pt x="149972" y="84065"/>
                    </a:lnTo>
                    <a:lnTo>
                      <a:pt x="151066" y="83983"/>
                    </a:lnTo>
                    <a:lnTo>
                      <a:pt x="152132" y="83956"/>
                    </a:lnTo>
                    <a:lnTo>
                      <a:pt x="153226" y="83983"/>
                    </a:lnTo>
                    <a:lnTo>
                      <a:pt x="154293" y="84065"/>
                    </a:lnTo>
                    <a:lnTo>
                      <a:pt x="155359" y="84202"/>
                    </a:lnTo>
                    <a:lnTo>
                      <a:pt x="156398" y="84366"/>
                    </a:lnTo>
                    <a:lnTo>
                      <a:pt x="157438" y="84612"/>
                    </a:lnTo>
                    <a:lnTo>
                      <a:pt x="158422" y="84886"/>
                    </a:lnTo>
                    <a:lnTo>
                      <a:pt x="159407" y="85241"/>
                    </a:lnTo>
                    <a:lnTo>
                      <a:pt x="160364" y="85597"/>
                    </a:lnTo>
                    <a:lnTo>
                      <a:pt x="161293" y="86034"/>
                    </a:lnTo>
                    <a:lnTo>
                      <a:pt x="162223" y="86499"/>
                    </a:lnTo>
                    <a:lnTo>
                      <a:pt x="163098" y="86992"/>
                    </a:lnTo>
                    <a:lnTo>
                      <a:pt x="163946" y="87566"/>
                    </a:lnTo>
                    <a:lnTo>
                      <a:pt x="164794" y="88140"/>
                    </a:lnTo>
                    <a:lnTo>
                      <a:pt x="165587" y="88769"/>
                    </a:lnTo>
                    <a:lnTo>
                      <a:pt x="166353" y="89426"/>
                    </a:lnTo>
                    <a:lnTo>
                      <a:pt x="167091" y="90137"/>
                    </a:lnTo>
                    <a:lnTo>
                      <a:pt x="167775" y="90875"/>
                    </a:lnTo>
                    <a:lnTo>
                      <a:pt x="168458" y="91641"/>
                    </a:lnTo>
                    <a:lnTo>
                      <a:pt x="169087" y="92434"/>
                    </a:lnTo>
                    <a:lnTo>
                      <a:pt x="169662" y="93254"/>
                    </a:lnTo>
                    <a:lnTo>
                      <a:pt x="170209" y="94129"/>
                    </a:lnTo>
                    <a:lnTo>
                      <a:pt x="170728" y="95004"/>
                    </a:lnTo>
                    <a:lnTo>
                      <a:pt x="171193" y="95907"/>
                    </a:lnTo>
                    <a:lnTo>
                      <a:pt x="171603" y="96864"/>
                    </a:lnTo>
                    <a:lnTo>
                      <a:pt x="171986" y="97821"/>
                    </a:lnTo>
                    <a:lnTo>
                      <a:pt x="172314" y="98778"/>
                    </a:lnTo>
                    <a:lnTo>
                      <a:pt x="172615" y="99790"/>
                    </a:lnTo>
                    <a:lnTo>
                      <a:pt x="172834" y="100829"/>
                    </a:lnTo>
                    <a:lnTo>
                      <a:pt x="173025" y="101868"/>
                    </a:lnTo>
                    <a:lnTo>
                      <a:pt x="173162" y="102908"/>
                    </a:lnTo>
                    <a:lnTo>
                      <a:pt x="173244" y="103974"/>
                    </a:lnTo>
                    <a:lnTo>
                      <a:pt x="173271" y="105068"/>
                    </a:lnTo>
                    <a:lnTo>
                      <a:pt x="173244" y="106107"/>
                    </a:lnTo>
                    <a:lnTo>
                      <a:pt x="173162" y="107119"/>
                    </a:lnTo>
                    <a:lnTo>
                      <a:pt x="173053" y="108131"/>
                    </a:lnTo>
                    <a:lnTo>
                      <a:pt x="172889" y="109115"/>
                    </a:lnTo>
                    <a:lnTo>
                      <a:pt x="172670" y="110100"/>
                    </a:lnTo>
                    <a:lnTo>
                      <a:pt x="172396" y="111057"/>
                    </a:lnTo>
                    <a:lnTo>
                      <a:pt x="172096" y="111987"/>
                    </a:lnTo>
                    <a:lnTo>
                      <a:pt x="171740" y="112917"/>
                    </a:lnTo>
                    <a:lnTo>
                      <a:pt x="173490" y="113026"/>
                    </a:lnTo>
                    <a:lnTo>
                      <a:pt x="174447" y="113081"/>
                    </a:lnTo>
                    <a:lnTo>
                      <a:pt x="174885" y="113135"/>
                    </a:lnTo>
                    <a:lnTo>
                      <a:pt x="175323" y="113163"/>
                    </a:lnTo>
                    <a:lnTo>
                      <a:pt x="175733" y="113163"/>
                    </a:lnTo>
                    <a:lnTo>
                      <a:pt x="176170" y="113135"/>
                    </a:lnTo>
                    <a:lnTo>
                      <a:pt x="176963" y="113081"/>
                    </a:lnTo>
                    <a:lnTo>
                      <a:pt x="177702" y="112944"/>
                    </a:lnTo>
                    <a:lnTo>
                      <a:pt x="178413" y="112780"/>
                    </a:lnTo>
                    <a:lnTo>
                      <a:pt x="179096" y="112589"/>
                    </a:lnTo>
                    <a:lnTo>
                      <a:pt x="179698" y="112370"/>
                    </a:lnTo>
                    <a:lnTo>
                      <a:pt x="180272" y="112151"/>
                    </a:lnTo>
                    <a:lnTo>
                      <a:pt x="180765" y="111905"/>
                    </a:lnTo>
                    <a:lnTo>
                      <a:pt x="181202" y="111659"/>
                    </a:lnTo>
                    <a:lnTo>
                      <a:pt x="181585" y="111440"/>
                    </a:lnTo>
                    <a:lnTo>
                      <a:pt x="181913" y="111249"/>
                    </a:lnTo>
                    <a:lnTo>
                      <a:pt x="182351" y="110920"/>
                    </a:lnTo>
                    <a:lnTo>
                      <a:pt x="182515" y="110811"/>
                    </a:lnTo>
                    <a:lnTo>
                      <a:pt x="182761" y="110155"/>
                    </a:lnTo>
                    <a:lnTo>
                      <a:pt x="183034" y="109334"/>
                    </a:lnTo>
                    <a:lnTo>
                      <a:pt x="183417" y="108240"/>
                    </a:lnTo>
                    <a:lnTo>
                      <a:pt x="183827" y="106873"/>
                    </a:lnTo>
                    <a:lnTo>
                      <a:pt x="184292" y="105232"/>
                    </a:lnTo>
                    <a:lnTo>
                      <a:pt x="184785" y="103345"/>
                    </a:lnTo>
                    <a:lnTo>
                      <a:pt x="185031" y="102306"/>
                    </a:lnTo>
                    <a:lnTo>
                      <a:pt x="185250" y="101212"/>
                    </a:lnTo>
                    <a:lnTo>
                      <a:pt x="185496" y="100064"/>
                    </a:lnTo>
                    <a:lnTo>
                      <a:pt x="185714" y="98888"/>
                    </a:lnTo>
                    <a:lnTo>
                      <a:pt x="185906" y="97630"/>
                    </a:lnTo>
                    <a:lnTo>
                      <a:pt x="186125" y="96344"/>
                    </a:lnTo>
                    <a:lnTo>
                      <a:pt x="186289" y="95004"/>
                    </a:lnTo>
                    <a:lnTo>
                      <a:pt x="186453" y="93610"/>
                    </a:lnTo>
                    <a:lnTo>
                      <a:pt x="186590" y="92188"/>
                    </a:lnTo>
                    <a:lnTo>
                      <a:pt x="186699" y="90711"/>
                    </a:lnTo>
                    <a:lnTo>
                      <a:pt x="186781" y="89207"/>
                    </a:lnTo>
                    <a:lnTo>
                      <a:pt x="186836" y="87675"/>
                    </a:lnTo>
                    <a:lnTo>
                      <a:pt x="186863" y="86089"/>
                    </a:lnTo>
                    <a:lnTo>
                      <a:pt x="186863" y="84476"/>
                    </a:lnTo>
                    <a:lnTo>
                      <a:pt x="186808" y="82835"/>
                    </a:lnTo>
                    <a:lnTo>
                      <a:pt x="186726" y="81167"/>
                    </a:lnTo>
                    <a:lnTo>
                      <a:pt x="186590" y="79471"/>
                    </a:lnTo>
                    <a:lnTo>
                      <a:pt x="186425" y="77748"/>
                    </a:lnTo>
                    <a:lnTo>
                      <a:pt x="186289" y="76901"/>
                    </a:lnTo>
                    <a:lnTo>
                      <a:pt x="186152" y="76053"/>
                    </a:lnTo>
                    <a:lnTo>
                      <a:pt x="186015" y="75260"/>
                    </a:lnTo>
                    <a:lnTo>
                      <a:pt x="185824" y="74439"/>
                    </a:lnTo>
                    <a:lnTo>
                      <a:pt x="185632" y="73674"/>
                    </a:lnTo>
                    <a:lnTo>
                      <a:pt x="185386" y="72908"/>
                    </a:lnTo>
                    <a:lnTo>
                      <a:pt x="185140" y="72169"/>
                    </a:lnTo>
                    <a:lnTo>
                      <a:pt x="184894" y="71431"/>
                    </a:lnTo>
                    <a:lnTo>
                      <a:pt x="184593" y="70720"/>
                    </a:lnTo>
                    <a:lnTo>
                      <a:pt x="184292" y="70036"/>
                    </a:lnTo>
                    <a:lnTo>
                      <a:pt x="183992" y="69353"/>
                    </a:lnTo>
                    <a:lnTo>
                      <a:pt x="183636" y="68696"/>
                    </a:lnTo>
                    <a:lnTo>
                      <a:pt x="183308" y="68067"/>
                    </a:lnTo>
                    <a:lnTo>
                      <a:pt x="182925" y="67438"/>
                    </a:lnTo>
                    <a:lnTo>
                      <a:pt x="182542" y="66837"/>
                    </a:lnTo>
                    <a:lnTo>
                      <a:pt x="182159" y="66235"/>
                    </a:lnTo>
                    <a:lnTo>
                      <a:pt x="181749" y="65661"/>
                    </a:lnTo>
                    <a:lnTo>
                      <a:pt x="181312" y="65114"/>
                    </a:lnTo>
                    <a:lnTo>
                      <a:pt x="180874" y="64567"/>
                    </a:lnTo>
                    <a:lnTo>
                      <a:pt x="180436" y="64047"/>
                    </a:lnTo>
                    <a:lnTo>
                      <a:pt x="179972" y="63528"/>
                    </a:lnTo>
                    <a:lnTo>
                      <a:pt x="179507" y="63036"/>
                    </a:lnTo>
                    <a:lnTo>
                      <a:pt x="179014" y="62571"/>
                    </a:lnTo>
                    <a:lnTo>
                      <a:pt x="178549" y="62106"/>
                    </a:lnTo>
                    <a:lnTo>
                      <a:pt x="177538" y="61231"/>
                    </a:lnTo>
                    <a:lnTo>
                      <a:pt x="176526" y="60410"/>
                    </a:lnTo>
                    <a:lnTo>
                      <a:pt x="175487" y="59645"/>
                    </a:lnTo>
                    <a:lnTo>
                      <a:pt x="174420" y="58933"/>
                    </a:lnTo>
                    <a:lnTo>
                      <a:pt x="173354" y="58277"/>
                    </a:lnTo>
                    <a:lnTo>
                      <a:pt x="172260" y="57676"/>
                    </a:lnTo>
                    <a:lnTo>
                      <a:pt x="171193" y="57101"/>
                    </a:lnTo>
                    <a:lnTo>
                      <a:pt x="170127" y="56609"/>
                    </a:lnTo>
                    <a:lnTo>
                      <a:pt x="169060" y="56144"/>
                    </a:lnTo>
                    <a:lnTo>
                      <a:pt x="168021" y="55761"/>
                    </a:lnTo>
                    <a:lnTo>
                      <a:pt x="167009" y="55378"/>
                    </a:lnTo>
                    <a:lnTo>
                      <a:pt x="166025" y="55078"/>
                    </a:lnTo>
                    <a:lnTo>
                      <a:pt x="165067" y="54804"/>
                    </a:lnTo>
                    <a:lnTo>
                      <a:pt x="164138" y="54558"/>
                    </a:lnTo>
                    <a:lnTo>
                      <a:pt x="163262" y="54367"/>
                    </a:lnTo>
                    <a:lnTo>
                      <a:pt x="162442" y="54202"/>
                    </a:lnTo>
                    <a:lnTo>
                      <a:pt x="161676" y="54093"/>
                    </a:lnTo>
                    <a:lnTo>
                      <a:pt x="160965" y="54011"/>
                    </a:lnTo>
                    <a:lnTo>
                      <a:pt x="160336" y="53956"/>
                    </a:lnTo>
                    <a:lnTo>
                      <a:pt x="159762" y="53956"/>
                    </a:lnTo>
                    <a:lnTo>
                      <a:pt x="159489" y="53300"/>
                    </a:lnTo>
                    <a:lnTo>
                      <a:pt x="159188" y="52644"/>
                    </a:lnTo>
                    <a:lnTo>
                      <a:pt x="158832" y="51933"/>
                    </a:lnTo>
                    <a:lnTo>
                      <a:pt x="158449" y="51222"/>
                    </a:lnTo>
                    <a:lnTo>
                      <a:pt x="158012" y="50483"/>
                    </a:lnTo>
                    <a:lnTo>
                      <a:pt x="157547" y="49718"/>
                    </a:lnTo>
                    <a:lnTo>
                      <a:pt x="157055" y="48924"/>
                    </a:lnTo>
                    <a:lnTo>
                      <a:pt x="156535" y="48131"/>
                    </a:lnTo>
                    <a:lnTo>
                      <a:pt x="155961" y="47311"/>
                    </a:lnTo>
                    <a:lnTo>
                      <a:pt x="155359" y="46491"/>
                    </a:lnTo>
                    <a:lnTo>
                      <a:pt x="154730" y="45615"/>
                    </a:lnTo>
                    <a:lnTo>
                      <a:pt x="154046" y="44768"/>
                    </a:lnTo>
                    <a:lnTo>
                      <a:pt x="152624" y="42990"/>
                    </a:lnTo>
                    <a:lnTo>
                      <a:pt x="151066" y="41158"/>
                    </a:lnTo>
                    <a:lnTo>
                      <a:pt x="149397" y="39271"/>
                    </a:lnTo>
                    <a:lnTo>
                      <a:pt x="147620" y="37384"/>
                    </a:lnTo>
                    <a:lnTo>
                      <a:pt x="145733" y="35442"/>
                    </a:lnTo>
                    <a:lnTo>
                      <a:pt x="143764" y="33501"/>
                    </a:lnTo>
                    <a:lnTo>
                      <a:pt x="141686" y="31532"/>
                    </a:lnTo>
                    <a:lnTo>
                      <a:pt x="139525" y="29563"/>
                    </a:lnTo>
                    <a:lnTo>
                      <a:pt x="137283" y="27594"/>
                    </a:lnTo>
                    <a:lnTo>
                      <a:pt x="134986" y="25652"/>
                    </a:lnTo>
                    <a:lnTo>
                      <a:pt x="132579" y="23738"/>
                    </a:lnTo>
                    <a:lnTo>
                      <a:pt x="130145" y="21823"/>
                    </a:lnTo>
                    <a:lnTo>
                      <a:pt x="127657" y="19964"/>
                    </a:lnTo>
                    <a:lnTo>
                      <a:pt x="126371" y="19034"/>
                    </a:lnTo>
                    <a:lnTo>
                      <a:pt x="125086" y="18132"/>
                    </a:lnTo>
                    <a:lnTo>
                      <a:pt x="123801" y="17229"/>
                    </a:lnTo>
                    <a:lnTo>
                      <a:pt x="122488" y="16354"/>
                    </a:lnTo>
                    <a:lnTo>
                      <a:pt x="121175" y="15506"/>
                    </a:lnTo>
                    <a:lnTo>
                      <a:pt x="119863" y="14659"/>
                    </a:lnTo>
                    <a:lnTo>
                      <a:pt x="118523" y="13811"/>
                    </a:lnTo>
                    <a:lnTo>
                      <a:pt x="117183" y="12990"/>
                    </a:lnTo>
                    <a:lnTo>
                      <a:pt x="115843" y="12197"/>
                    </a:lnTo>
                    <a:lnTo>
                      <a:pt x="114475" y="11432"/>
                    </a:lnTo>
                    <a:lnTo>
                      <a:pt x="113135" y="10666"/>
                    </a:lnTo>
                    <a:lnTo>
                      <a:pt x="111768" y="9927"/>
                    </a:lnTo>
                    <a:lnTo>
                      <a:pt x="110400" y="9216"/>
                    </a:lnTo>
                    <a:lnTo>
                      <a:pt x="109033" y="8533"/>
                    </a:lnTo>
                    <a:lnTo>
                      <a:pt x="107666" y="7849"/>
                    </a:lnTo>
                    <a:lnTo>
                      <a:pt x="106271" y="7220"/>
                    </a:lnTo>
                    <a:lnTo>
                      <a:pt x="104904" y="6618"/>
                    </a:lnTo>
                    <a:lnTo>
                      <a:pt x="103536" y="6017"/>
                    </a:lnTo>
                    <a:lnTo>
                      <a:pt x="102142" y="5470"/>
                    </a:lnTo>
                    <a:lnTo>
                      <a:pt x="100774" y="4923"/>
                    </a:lnTo>
                    <a:lnTo>
                      <a:pt x="99407" y="4431"/>
                    </a:lnTo>
                    <a:lnTo>
                      <a:pt x="98040" y="3966"/>
                    </a:lnTo>
                    <a:lnTo>
                      <a:pt x="96672" y="3528"/>
                    </a:lnTo>
                    <a:lnTo>
                      <a:pt x="95305" y="3118"/>
                    </a:lnTo>
                    <a:lnTo>
                      <a:pt x="93938" y="2763"/>
                    </a:lnTo>
                    <a:lnTo>
                      <a:pt x="92598" y="2434"/>
                    </a:lnTo>
                    <a:lnTo>
                      <a:pt x="90601" y="1969"/>
                    </a:lnTo>
                    <a:lnTo>
                      <a:pt x="88632" y="1587"/>
                    </a:lnTo>
                    <a:lnTo>
                      <a:pt x="86636" y="1258"/>
                    </a:lnTo>
                    <a:lnTo>
                      <a:pt x="84667" y="958"/>
                    </a:lnTo>
                    <a:lnTo>
                      <a:pt x="82725" y="711"/>
                    </a:lnTo>
                    <a:lnTo>
                      <a:pt x="80756" y="493"/>
                    </a:lnTo>
                    <a:lnTo>
                      <a:pt x="78815" y="329"/>
                    </a:lnTo>
                    <a:lnTo>
                      <a:pt x="76900" y="192"/>
                    </a:lnTo>
                    <a:lnTo>
                      <a:pt x="74986" y="110"/>
                    </a:lnTo>
                    <a:lnTo>
                      <a:pt x="73099" y="55"/>
                    </a:lnTo>
                    <a:lnTo>
                      <a:pt x="71212" y="28"/>
                    </a:lnTo>
                    <a:lnTo>
                      <a:pt x="69380" y="28"/>
                    </a:lnTo>
                    <a:lnTo>
                      <a:pt x="67548" y="55"/>
                    </a:lnTo>
                    <a:lnTo>
                      <a:pt x="65770" y="110"/>
                    </a:lnTo>
                    <a:lnTo>
                      <a:pt x="63992" y="192"/>
                    </a:lnTo>
                    <a:lnTo>
                      <a:pt x="62270" y="329"/>
                    </a:lnTo>
                    <a:lnTo>
                      <a:pt x="60574" y="438"/>
                    </a:lnTo>
                    <a:lnTo>
                      <a:pt x="58906" y="602"/>
                    </a:lnTo>
                    <a:lnTo>
                      <a:pt x="57265" y="766"/>
                    </a:lnTo>
                    <a:lnTo>
                      <a:pt x="55679" y="958"/>
                    </a:lnTo>
                    <a:lnTo>
                      <a:pt x="54147" y="1149"/>
                    </a:lnTo>
                    <a:lnTo>
                      <a:pt x="52643" y="1368"/>
                    </a:lnTo>
                    <a:lnTo>
                      <a:pt x="49772" y="1805"/>
                    </a:lnTo>
                    <a:lnTo>
                      <a:pt x="47119" y="2298"/>
                    </a:lnTo>
                    <a:lnTo>
                      <a:pt x="44685" y="2790"/>
                    </a:lnTo>
                    <a:lnTo>
                      <a:pt x="42470" y="3282"/>
                    </a:lnTo>
                    <a:lnTo>
                      <a:pt x="40529" y="3747"/>
                    </a:lnTo>
                    <a:lnTo>
                      <a:pt x="39544" y="3966"/>
                    </a:lnTo>
                    <a:lnTo>
                      <a:pt x="38587" y="4130"/>
                    </a:lnTo>
                    <a:lnTo>
                      <a:pt x="37602" y="4294"/>
                    </a:lnTo>
                    <a:lnTo>
                      <a:pt x="36618" y="4403"/>
                    </a:lnTo>
                    <a:lnTo>
                      <a:pt x="35633" y="4458"/>
                    </a:lnTo>
                    <a:lnTo>
                      <a:pt x="34649" y="4485"/>
                    </a:lnTo>
                    <a:lnTo>
                      <a:pt x="33664" y="4485"/>
                    </a:lnTo>
                    <a:lnTo>
                      <a:pt x="32680" y="4458"/>
                    </a:lnTo>
                    <a:lnTo>
                      <a:pt x="31695" y="4376"/>
                    </a:lnTo>
                    <a:lnTo>
                      <a:pt x="30711" y="4239"/>
                    </a:lnTo>
                    <a:lnTo>
                      <a:pt x="29754" y="4103"/>
                    </a:lnTo>
                    <a:lnTo>
                      <a:pt x="28769" y="3911"/>
                    </a:lnTo>
                    <a:lnTo>
                      <a:pt x="27812" y="3665"/>
                    </a:lnTo>
                    <a:lnTo>
                      <a:pt x="26855" y="3419"/>
                    </a:lnTo>
                    <a:lnTo>
                      <a:pt x="25925" y="3118"/>
                    </a:lnTo>
                    <a:lnTo>
                      <a:pt x="24995" y="2763"/>
                    </a:lnTo>
                    <a:lnTo>
                      <a:pt x="22562" y="1833"/>
                    </a:lnTo>
                    <a:lnTo>
                      <a:pt x="21386" y="1395"/>
                    </a:lnTo>
                    <a:lnTo>
                      <a:pt x="20237" y="985"/>
                    </a:lnTo>
                    <a:lnTo>
                      <a:pt x="19088" y="629"/>
                    </a:lnTo>
                    <a:lnTo>
                      <a:pt x="18542" y="465"/>
                    </a:lnTo>
                    <a:lnTo>
                      <a:pt x="17995" y="329"/>
                    </a:lnTo>
                    <a:lnTo>
                      <a:pt x="17420" y="219"/>
                    </a:lnTo>
                    <a:lnTo>
                      <a:pt x="16901" y="137"/>
                    </a:lnTo>
                    <a:lnTo>
                      <a:pt x="16354" y="55"/>
                    </a:lnTo>
                    <a:lnTo>
                      <a:pt x="15807" y="28"/>
                    </a:lnTo>
                    <a:lnTo>
                      <a:pt x="153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23"/>
              <p:cNvSpPr/>
              <p:nvPr/>
            </p:nvSpPr>
            <p:spPr>
              <a:xfrm>
                <a:off x="2710300" y="1407750"/>
                <a:ext cx="4671600" cy="2829075"/>
              </a:xfrm>
              <a:custGeom>
                <a:avLst/>
                <a:gdLst/>
                <a:ahLst/>
                <a:cxnLst/>
                <a:rect l="l" t="t" r="r" b="b"/>
                <a:pathLst>
                  <a:path w="186864" h="113163" fill="none" extrusionOk="0">
                    <a:moveTo>
                      <a:pt x="173271" y="105068"/>
                    </a:moveTo>
                    <a:lnTo>
                      <a:pt x="173271" y="105068"/>
                    </a:lnTo>
                    <a:lnTo>
                      <a:pt x="173244" y="103974"/>
                    </a:lnTo>
                    <a:lnTo>
                      <a:pt x="173162" y="102908"/>
                    </a:lnTo>
                    <a:lnTo>
                      <a:pt x="173025" y="101868"/>
                    </a:lnTo>
                    <a:lnTo>
                      <a:pt x="172834" y="100829"/>
                    </a:lnTo>
                    <a:lnTo>
                      <a:pt x="172615" y="99790"/>
                    </a:lnTo>
                    <a:lnTo>
                      <a:pt x="172314" y="98778"/>
                    </a:lnTo>
                    <a:lnTo>
                      <a:pt x="171986" y="97821"/>
                    </a:lnTo>
                    <a:lnTo>
                      <a:pt x="171603" y="96864"/>
                    </a:lnTo>
                    <a:lnTo>
                      <a:pt x="171193" y="95907"/>
                    </a:lnTo>
                    <a:lnTo>
                      <a:pt x="170728" y="95004"/>
                    </a:lnTo>
                    <a:lnTo>
                      <a:pt x="170209" y="94129"/>
                    </a:lnTo>
                    <a:lnTo>
                      <a:pt x="169662" y="93254"/>
                    </a:lnTo>
                    <a:lnTo>
                      <a:pt x="169087" y="92434"/>
                    </a:lnTo>
                    <a:lnTo>
                      <a:pt x="168458" y="91641"/>
                    </a:lnTo>
                    <a:lnTo>
                      <a:pt x="167775" y="90875"/>
                    </a:lnTo>
                    <a:lnTo>
                      <a:pt x="167091" y="90137"/>
                    </a:lnTo>
                    <a:lnTo>
                      <a:pt x="166353" y="89426"/>
                    </a:lnTo>
                    <a:lnTo>
                      <a:pt x="165587" y="88769"/>
                    </a:lnTo>
                    <a:lnTo>
                      <a:pt x="164794" y="88140"/>
                    </a:lnTo>
                    <a:lnTo>
                      <a:pt x="163946" y="87566"/>
                    </a:lnTo>
                    <a:lnTo>
                      <a:pt x="163098" y="86992"/>
                    </a:lnTo>
                    <a:lnTo>
                      <a:pt x="162223" y="86499"/>
                    </a:lnTo>
                    <a:lnTo>
                      <a:pt x="161293" y="86034"/>
                    </a:lnTo>
                    <a:lnTo>
                      <a:pt x="160364" y="85597"/>
                    </a:lnTo>
                    <a:lnTo>
                      <a:pt x="159407" y="85241"/>
                    </a:lnTo>
                    <a:lnTo>
                      <a:pt x="158422" y="84886"/>
                    </a:lnTo>
                    <a:lnTo>
                      <a:pt x="157438" y="84612"/>
                    </a:lnTo>
                    <a:lnTo>
                      <a:pt x="156398" y="84366"/>
                    </a:lnTo>
                    <a:lnTo>
                      <a:pt x="155359" y="84202"/>
                    </a:lnTo>
                    <a:lnTo>
                      <a:pt x="154293" y="84065"/>
                    </a:lnTo>
                    <a:lnTo>
                      <a:pt x="153226" y="83983"/>
                    </a:lnTo>
                    <a:lnTo>
                      <a:pt x="152132" y="83956"/>
                    </a:lnTo>
                    <a:lnTo>
                      <a:pt x="152132" y="83956"/>
                    </a:lnTo>
                    <a:lnTo>
                      <a:pt x="151066" y="83983"/>
                    </a:lnTo>
                    <a:lnTo>
                      <a:pt x="149972" y="84065"/>
                    </a:lnTo>
                    <a:lnTo>
                      <a:pt x="148933" y="84202"/>
                    </a:lnTo>
                    <a:lnTo>
                      <a:pt x="147893" y="84366"/>
                    </a:lnTo>
                    <a:lnTo>
                      <a:pt x="146854" y="84612"/>
                    </a:lnTo>
                    <a:lnTo>
                      <a:pt x="145870" y="84886"/>
                    </a:lnTo>
                    <a:lnTo>
                      <a:pt x="144885" y="85241"/>
                    </a:lnTo>
                    <a:lnTo>
                      <a:pt x="143928" y="85597"/>
                    </a:lnTo>
                    <a:lnTo>
                      <a:pt x="142971" y="86034"/>
                    </a:lnTo>
                    <a:lnTo>
                      <a:pt x="142068" y="86499"/>
                    </a:lnTo>
                    <a:lnTo>
                      <a:pt x="141193" y="86992"/>
                    </a:lnTo>
                    <a:lnTo>
                      <a:pt x="140318" y="87566"/>
                    </a:lnTo>
                    <a:lnTo>
                      <a:pt x="139498" y="88140"/>
                    </a:lnTo>
                    <a:lnTo>
                      <a:pt x="138705" y="88769"/>
                    </a:lnTo>
                    <a:lnTo>
                      <a:pt x="137939" y="89426"/>
                    </a:lnTo>
                    <a:lnTo>
                      <a:pt x="137201" y="90137"/>
                    </a:lnTo>
                    <a:lnTo>
                      <a:pt x="136517" y="90875"/>
                    </a:lnTo>
                    <a:lnTo>
                      <a:pt x="135833" y="91641"/>
                    </a:lnTo>
                    <a:lnTo>
                      <a:pt x="135204" y="92434"/>
                    </a:lnTo>
                    <a:lnTo>
                      <a:pt x="134630" y="93254"/>
                    </a:lnTo>
                    <a:lnTo>
                      <a:pt x="134083" y="94129"/>
                    </a:lnTo>
                    <a:lnTo>
                      <a:pt x="133563" y="95004"/>
                    </a:lnTo>
                    <a:lnTo>
                      <a:pt x="133099" y="95907"/>
                    </a:lnTo>
                    <a:lnTo>
                      <a:pt x="132688" y="96864"/>
                    </a:lnTo>
                    <a:lnTo>
                      <a:pt x="132306" y="97821"/>
                    </a:lnTo>
                    <a:lnTo>
                      <a:pt x="131977" y="98778"/>
                    </a:lnTo>
                    <a:lnTo>
                      <a:pt x="131677" y="99790"/>
                    </a:lnTo>
                    <a:lnTo>
                      <a:pt x="131458" y="100829"/>
                    </a:lnTo>
                    <a:lnTo>
                      <a:pt x="131266" y="101868"/>
                    </a:lnTo>
                    <a:lnTo>
                      <a:pt x="131130" y="102908"/>
                    </a:lnTo>
                    <a:lnTo>
                      <a:pt x="131048" y="103974"/>
                    </a:lnTo>
                    <a:lnTo>
                      <a:pt x="131020" y="105068"/>
                    </a:lnTo>
                    <a:lnTo>
                      <a:pt x="131020" y="105068"/>
                    </a:lnTo>
                    <a:lnTo>
                      <a:pt x="131020" y="105861"/>
                    </a:lnTo>
                    <a:lnTo>
                      <a:pt x="131075" y="106654"/>
                    </a:lnTo>
                    <a:lnTo>
                      <a:pt x="131157" y="107420"/>
                    </a:lnTo>
                    <a:lnTo>
                      <a:pt x="131239" y="108186"/>
                    </a:lnTo>
                    <a:lnTo>
                      <a:pt x="131376" y="108924"/>
                    </a:lnTo>
                    <a:lnTo>
                      <a:pt x="131540" y="109662"/>
                    </a:lnTo>
                    <a:lnTo>
                      <a:pt x="131704" y="110401"/>
                    </a:lnTo>
                    <a:lnTo>
                      <a:pt x="131895" y="111139"/>
                    </a:lnTo>
                    <a:lnTo>
                      <a:pt x="131895" y="111139"/>
                    </a:lnTo>
                    <a:lnTo>
                      <a:pt x="122023" y="110756"/>
                    </a:lnTo>
                    <a:lnTo>
                      <a:pt x="111686" y="110401"/>
                    </a:lnTo>
                    <a:lnTo>
                      <a:pt x="101020" y="110045"/>
                    </a:lnTo>
                    <a:lnTo>
                      <a:pt x="90246" y="109717"/>
                    </a:lnTo>
                    <a:lnTo>
                      <a:pt x="79471" y="109416"/>
                    </a:lnTo>
                    <a:lnTo>
                      <a:pt x="68860" y="109197"/>
                    </a:lnTo>
                    <a:lnTo>
                      <a:pt x="58632" y="109006"/>
                    </a:lnTo>
                    <a:lnTo>
                      <a:pt x="53683" y="108924"/>
                    </a:lnTo>
                    <a:lnTo>
                      <a:pt x="48897" y="108897"/>
                    </a:lnTo>
                    <a:lnTo>
                      <a:pt x="48897" y="108897"/>
                    </a:lnTo>
                    <a:lnTo>
                      <a:pt x="49034" y="107940"/>
                    </a:lnTo>
                    <a:lnTo>
                      <a:pt x="49143" y="107010"/>
                    </a:lnTo>
                    <a:lnTo>
                      <a:pt x="49225" y="106053"/>
                    </a:lnTo>
                    <a:lnTo>
                      <a:pt x="49252" y="105068"/>
                    </a:lnTo>
                    <a:lnTo>
                      <a:pt x="49252" y="105068"/>
                    </a:lnTo>
                    <a:lnTo>
                      <a:pt x="49225" y="103974"/>
                    </a:lnTo>
                    <a:lnTo>
                      <a:pt x="49143" y="102908"/>
                    </a:lnTo>
                    <a:lnTo>
                      <a:pt x="49006" y="101868"/>
                    </a:lnTo>
                    <a:lnTo>
                      <a:pt x="48815" y="100829"/>
                    </a:lnTo>
                    <a:lnTo>
                      <a:pt x="48596" y="99790"/>
                    </a:lnTo>
                    <a:lnTo>
                      <a:pt x="48295" y="98778"/>
                    </a:lnTo>
                    <a:lnTo>
                      <a:pt x="47967" y="97821"/>
                    </a:lnTo>
                    <a:lnTo>
                      <a:pt x="47584" y="96864"/>
                    </a:lnTo>
                    <a:lnTo>
                      <a:pt x="47174" y="95907"/>
                    </a:lnTo>
                    <a:lnTo>
                      <a:pt x="46709" y="95004"/>
                    </a:lnTo>
                    <a:lnTo>
                      <a:pt x="46189" y="94129"/>
                    </a:lnTo>
                    <a:lnTo>
                      <a:pt x="45643" y="93254"/>
                    </a:lnTo>
                    <a:lnTo>
                      <a:pt x="45041" y="92434"/>
                    </a:lnTo>
                    <a:lnTo>
                      <a:pt x="44412" y="91641"/>
                    </a:lnTo>
                    <a:lnTo>
                      <a:pt x="43756" y="90875"/>
                    </a:lnTo>
                    <a:lnTo>
                      <a:pt x="43072" y="90137"/>
                    </a:lnTo>
                    <a:lnTo>
                      <a:pt x="42334" y="89426"/>
                    </a:lnTo>
                    <a:lnTo>
                      <a:pt x="41568" y="88769"/>
                    </a:lnTo>
                    <a:lnTo>
                      <a:pt x="40775" y="88140"/>
                    </a:lnTo>
                    <a:lnTo>
                      <a:pt x="39927" y="87566"/>
                    </a:lnTo>
                    <a:lnTo>
                      <a:pt x="39079" y="86992"/>
                    </a:lnTo>
                    <a:lnTo>
                      <a:pt x="38204" y="86499"/>
                    </a:lnTo>
                    <a:lnTo>
                      <a:pt x="37274" y="86034"/>
                    </a:lnTo>
                    <a:lnTo>
                      <a:pt x="36344" y="85597"/>
                    </a:lnTo>
                    <a:lnTo>
                      <a:pt x="35387" y="85241"/>
                    </a:lnTo>
                    <a:lnTo>
                      <a:pt x="34403" y="84886"/>
                    </a:lnTo>
                    <a:lnTo>
                      <a:pt x="33391" y="84612"/>
                    </a:lnTo>
                    <a:lnTo>
                      <a:pt x="32379" y="84366"/>
                    </a:lnTo>
                    <a:lnTo>
                      <a:pt x="31340" y="84202"/>
                    </a:lnTo>
                    <a:lnTo>
                      <a:pt x="30273" y="84065"/>
                    </a:lnTo>
                    <a:lnTo>
                      <a:pt x="29207" y="83983"/>
                    </a:lnTo>
                    <a:lnTo>
                      <a:pt x="28113" y="83956"/>
                    </a:lnTo>
                    <a:lnTo>
                      <a:pt x="28113" y="83956"/>
                    </a:lnTo>
                    <a:lnTo>
                      <a:pt x="27211" y="83956"/>
                    </a:lnTo>
                    <a:lnTo>
                      <a:pt x="26308" y="84011"/>
                    </a:lnTo>
                    <a:lnTo>
                      <a:pt x="25406" y="84120"/>
                    </a:lnTo>
                    <a:lnTo>
                      <a:pt x="24531" y="84257"/>
                    </a:lnTo>
                    <a:lnTo>
                      <a:pt x="23655" y="84421"/>
                    </a:lnTo>
                    <a:lnTo>
                      <a:pt x="22808" y="84612"/>
                    </a:lnTo>
                    <a:lnTo>
                      <a:pt x="21960" y="84859"/>
                    </a:lnTo>
                    <a:lnTo>
                      <a:pt x="21139" y="85132"/>
                    </a:lnTo>
                    <a:lnTo>
                      <a:pt x="20319" y="85433"/>
                    </a:lnTo>
                    <a:lnTo>
                      <a:pt x="19526" y="85761"/>
                    </a:lnTo>
                    <a:lnTo>
                      <a:pt x="18760" y="86144"/>
                    </a:lnTo>
                    <a:lnTo>
                      <a:pt x="17995" y="86527"/>
                    </a:lnTo>
                    <a:lnTo>
                      <a:pt x="17256" y="86964"/>
                    </a:lnTo>
                    <a:lnTo>
                      <a:pt x="16518" y="87429"/>
                    </a:lnTo>
                    <a:lnTo>
                      <a:pt x="15834" y="87894"/>
                    </a:lnTo>
                    <a:lnTo>
                      <a:pt x="15150" y="88414"/>
                    </a:lnTo>
                    <a:lnTo>
                      <a:pt x="14467" y="88961"/>
                    </a:lnTo>
                    <a:lnTo>
                      <a:pt x="13838" y="89508"/>
                    </a:lnTo>
                    <a:lnTo>
                      <a:pt x="13236" y="90109"/>
                    </a:lnTo>
                    <a:lnTo>
                      <a:pt x="12635" y="90711"/>
                    </a:lnTo>
                    <a:lnTo>
                      <a:pt x="12060" y="91367"/>
                    </a:lnTo>
                    <a:lnTo>
                      <a:pt x="11541" y="92023"/>
                    </a:lnTo>
                    <a:lnTo>
                      <a:pt x="11021" y="92707"/>
                    </a:lnTo>
                    <a:lnTo>
                      <a:pt x="10529" y="93391"/>
                    </a:lnTo>
                    <a:lnTo>
                      <a:pt x="10064" y="94129"/>
                    </a:lnTo>
                    <a:lnTo>
                      <a:pt x="9654" y="94868"/>
                    </a:lnTo>
                    <a:lnTo>
                      <a:pt x="9243" y="95633"/>
                    </a:lnTo>
                    <a:lnTo>
                      <a:pt x="8888" y="96399"/>
                    </a:lnTo>
                    <a:lnTo>
                      <a:pt x="8532" y="97192"/>
                    </a:lnTo>
                    <a:lnTo>
                      <a:pt x="8232" y="98013"/>
                    </a:lnTo>
                    <a:lnTo>
                      <a:pt x="7958" y="98833"/>
                    </a:lnTo>
                    <a:lnTo>
                      <a:pt x="7712" y="99681"/>
                    </a:lnTo>
                    <a:lnTo>
                      <a:pt x="7712" y="99681"/>
                    </a:lnTo>
                    <a:lnTo>
                      <a:pt x="6892" y="98368"/>
                    </a:lnTo>
                    <a:lnTo>
                      <a:pt x="6126" y="96973"/>
                    </a:lnTo>
                    <a:lnTo>
                      <a:pt x="5360" y="95551"/>
                    </a:lnTo>
                    <a:lnTo>
                      <a:pt x="4649" y="94047"/>
                    </a:lnTo>
                    <a:lnTo>
                      <a:pt x="3993" y="92516"/>
                    </a:lnTo>
                    <a:lnTo>
                      <a:pt x="3337" y="90902"/>
                    </a:lnTo>
                    <a:lnTo>
                      <a:pt x="2762" y="89261"/>
                    </a:lnTo>
                    <a:lnTo>
                      <a:pt x="2215" y="87566"/>
                    </a:lnTo>
                    <a:lnTo>
                      <a:pt x="1723" y="85816"/>
                    </a:lnTo>
                    <a:lnTo>
                      <a:pt x="1285" y="84038"/>
                    </a:lnTo>
                    <a:lnTo>
                      <a:pt x="1094" y="83136"/>
                    </a:lnTo>
                    <a:lnTo>
                      <a:pt x="903" y="82206"/>
                    </a:lnTo>
                    <a:lnTo>
                      <a:pt x="739" y="81303"/>
                    </a:lnTo>
                    <a:lnTo>
                      <a:pt x="574" y="80346"/>
                    </a:lnTo>
                    <a:lnTo>
                      <a:pt x="465" y="79416"/>
                    </a:lnTo>
                    <a:lnTo>
                      <a:pt x="328" y="78459"/>
                    </a:lnTo>
                    <a:lnTo>
                      <a:pt x="246" y="77502"/>
                    </a:lnTo>
                    <a:lnTo>
                      <a:pt x="164" y="76545"/>
                    </a:lnTo>
                    <a:lnTo>
                      <a:pt x="82" y="75561"/>
                    </a:lnTo>
                    <a:lnTo>
                      <a:pt x="28" y="74576"/>
                    </a:lnTo>
                    <a:lnTo>
                      <a:pt x="0" y="73592"/>
                    </a:lnTo>
                    <a:lnTo>
                      <a:pt x="0" y="72580"/>
                    </a:lnTo>
                    <a:lnTo>
                      <a:pt x="0" y="72580"/>
                    </a:lnTo>
                    <a:lnTo>
                      <a:pt x="28" y="71896"/>
                    </a:lnTo>
                    <a:lnTo>
                      <a:pt x="110" y="71240"/>
                    </a:lnTo>
                    <a:lnTo>
                      <a:pt x="219" y="70611"/>
                    </a:lnTo>
                    <a:lnTo>
                      <a:pt x="383" y="70064"/>
                    </a:lnTo>
                    <a:lnTo>
                      <a:pt x="602" y="69517"/>
                    </a:lnTo>
                    <a:lnTo>
                      <a:pt x="821" y="69025"/>
                    </a:lnTo>
                    <a:lnTo>
                      <a:pt x="1094" y="68560"/>
                    </a:lnTo>
                    <a:lnTo>
                      <a:pt x="1395" y="68149"/>
                    </a:lnTo>
                    <a:lnTo>
                      <a:pt x="1723" y="67767"/>
                    </a:lnTo>
                    <a:lnTo>
                      <a:pt x="2079" y="67384"/>
                    </a:lnTo>
                    <a:lnTo>
                      <a:pt x="2461" y="67083"/>
                    </a:lnTo>
                    <a:lnTo>
                      <a:pt x="2844" y="66782"/>
                    </a:lnTo>
                    <a:lnTo>
                      <a:pt x="3227" y="66509"/>
                    </a:lnTo>
                    <a:lnTo>
                      <a:pt x="3637" y="66263"/>
                    </a:lnTo>
                    <a:lnTo>
                      <a:pt x="4075" y="66044"/>
                    </a:lnTo>
                    <a:lnTo>
                      <a:pt x="4485" y="65852"/>
                    </a:lnTo>
                    <a:lnTo>
                      <a:pt x="4895" y="65688"/>
                    </a:lnTo>
                    <a:lnTo>
                      <a:pt x="5333" y="65551"/>
                    </a:lnTo>
                    <a:lnTo>
                      <a:pt x="6126" y="65305"/>
                    </a:lnTo>
                    <a:lnTo>
                      <a:pt x="6892" y="65141"/>
                    </a:lnTo>
                    <a:lnTo>
                      <a:pt x="7575" y="65005"/>
                    </a:lnTo>
                    <a:lnTo>
                      <a:pt x="8150" y="64950"/>
                    </a:lnTo>
                    <a:lnTo>
                      <a:pt x="8587" y="64922"/>
                    </a:lnTo>
                    <a:lnTo>
                      <a:pt x="8970" y="64895"/>
                    </a:lnTo>
                    <a:lnTo>
                      <a:pt x="8970" y="64895"/>
                    </a:lnTo>
                    <a:lnTo>
                      <a:pt x="8915" y="64485"/>
                    </a:lnTo>
                    <a:lnTo>
                      <a:pt x="8724" y="63254"/>
                    </a:lnTo>
                    <a:lnTo>
                      <a:pt x="8450" y="61367"/>
                    </a:lnTo>
                    <a:lnTo>
                      <a:pt x="8150" y="58824"/>
                    </a:lnTo>
                    <a:lnTo>
                      <a:pt x="8013" y="57375"/>
                    </a:lnTo>
                    <a:lnTo>
                      <a:pt x="7876" y="55789"/>
                    </a:lnTo>
                    <a:lnTo>
                      <a:pt x="7739" y="54066"/>
                    </a:lnTo>
                    <a:lnTo>
                      <a:pt x="7657" y="52288"/>
                    </a:lnTo>
                    <a:lnTo>
                      <a:pt x="7575" y="50374"/>
                    </a:lnTo>
                    <a:lnTo>
                      <a:pt x="7521" y="48405"/>
                    </a:lnTo>
                    <a:lnTo>
                      <a:pt x="7493" y="46381"/>
                    </a:lnTo>
                    <a:lnTo>
                      <a:pt x="7521" y="44275"/>
                    </a:lnTo>
                    <a:lnTo>
                      <a:pt x="7603" y="42142"/>
                    </a:lnTo>
                    <a:lnTo>
                      <a:pt x="7739" y="39955"/>
                    </a:lnTo>
                    <a:lnTo>
                      <a:pt x="7903" y="37739"/>
                    </a:lnTo>
                    <a:lnTo>
                      <a:pt x="8150" y="35524"/>
                    </a:lnTo>
                    <a:lnTo>
                      <a:pt x="8314" y="34403"/>
                    </a:lnTo>
                    <a:lnTo>
                      <a:pt x="8478" y="33282"/>
                    </a:lnTo>
                    <a:lnTo>
                      <a:pt x="8669" y="32161"/>
                    </a:lnTo>
                    <a:lnTo>
                      <a:pt x="8861" y="31067"/>
                    </a:lnTo>
                    <a:lnTo>
                      <a:pt x="9079" y="29946"/>
                    </a:lnTo>
                    <a:lnTo>
                      <a:pt x="9326" y="28852"/>
                    </a:lnTo>
                    <a:lnTo>
                      <a:pt x="9599" y="27758"/>
                    </a:lnTo>
                    <a:lnTo>
                      <a:pt x="9872" y="26664"/>
                    </a:lnTo>
                    <a:lnTo>
                      <a:pt x="10173" y="25597"/>
                    </a:lnTo>
                    <a:lnTo>
                      <a:pt x="10529" y="24531"/>
                    </a:lnTo>
                    <a:lnTo>
                      <a:pt x="10857" y="23464"/>
                    </a:lnTo>
                    <a:lnTo>
                      <a:pt x="11240" y="22425"/>
                    </a:lnTo>
                    <a:lnTo>
                      <a:pt x="11650" y="21413"/>
                    </a:lnTo>
                    <a:lnTo>
                      <a:pt x="12088" y="20401"/>
                    </a:lnTo>
                    <a:lnTo>
                      <a:pt x="12552" y="19417"/>
                    </a:lnTo>
                    <a:lnTo>
                      <a:pt x="13017" y="18432"/>
                    </a:lnTo>
                    <a:lnTo>
                      <a:pt x="13537" y="17475"/>
                    </a:lnTo>
                    <a:lnTo>
                      <a:pt x="14084" y="16545"/>
                    </a:lnTo>
                    <a:lnTo>
                      <a:pt x="14658" y="15643"/>
                    </a:lnTo>
                    <a:lnTo>
                      <a:pt x="15233" y="14741"/>
                    </a:lnTo>
                    <a:lnTo>
                      <a:pt x="15861" y="13893"/>
                    </a:lnTo>
                    <a:lnTo>
                      <a:pt x="16545" y="13045"/>
                    </a:lnTo>
                    <a:lnTo>
                      <a:pt x="17229" y="12252"/>
                    </a:lnTo>
                    <a:lnTo>
                      <a:pt x="17940" y="11459"/>
                    </a:lnTo>
                    <a:lnTo>
                      <a:pt x="17940" y="11459"/>
                    </a:lnTo>
                    <a:lnTo>
                      <a:pt x="17448" y="11213"/>
                    </a:lnTo>
                    <a:lnTo>
                      <a:pt x="16955" y="10912"/>
                    </a:lnTo>
                    <a:lnTo>
                      <a:pt x="16490" y="10584"/>
                    </a:lnTo>
                    <a:lnTo>
                      <a:pt x="16026" y="10228"/>
                    </a:lnTo>
                    <a:lnTo>
                      <a:pt x="15615" y="9845"/>
                    </a:lnTo>
                    <a:lnTo>
                      <a:pt x="15205" y="9435"/>
                    </a:lnTo>
                    <a:lnTo>
                      <a:pt x="14850" y="8998"/>
                    </a:lnTo>
                    <a:lnTo>
                      <a:pt x="14494" y="8560"/>
                    </a:lnTo>
                    <a:lnTo>
                      <a:pt x="14166" y="8095"/>
                    </a:lnTo>
                    <a:lnTo>
                      <a:pt x="13865" y="7603"/>
                    </a:lnTo>
                    <a:lnTo>
                      <a:pt x="13619" y="7111"/>
                    </a:lnTo>
                    <a:lnTo>
                      <a:pt x="13373" y="6618"/>
                    </a:lnTo>
                    <a:lnTo>
                      <a:pt x="13154" y="6126"/>
                    </a:lnTo>
                    <a:lnTo>
                      <a:pt x="12990" y="5634"/>
                    </a:lnTo>
                    <a:lnTo>
                      <a:pt x="12826" y="5142"/>
                    </a:lnTo>
                    <a:lnTo>
                      <a:pt x="12717" y="4649"/>
                    </a:lnTo>
                    <a:lnTo>
                      <a:pt x="12635" y="4185"/>
                    </a:lnTo>
                    <a:lnTo>
                      <a:pt x="12580" y="3692"/>
                    </a:lnTo>
                    <a:lnTo>
                      <a:pt x="12552" y="3255"/>
                    </a:lnTo>
                    <a:lnTo>
                      <a:pt x="12580" y="2817"/>
                    </a:lnTo>
                    <a:lnTo>
                      <a:pt x="12635" y="2407"/>
                    </a:lnTo>
                    <a:lnTo>
                      <a:pt x="12717" y="1997"/>
                    </a:lnTo>
                    <a:lnTo>
                      <a:pt x="12853" y="1641"/>
                    </a:lnTo>
                    <a:lnTo>
                      <a:pt x="13017" y="1286"/>
                    </a:lnTo>
                    <a:lnTo>
                      <a:pt x="13236" y="985"/>
                    </a:lnTo>
                    <a:lnTo>
                      <a:pt x="13482" y="711"/>
                    </a:lnTo>
                    <a:lnTo>
                      <a:pt x="13756" y="493"/>
                    </a:lnTo>
                    <a:lnTo>
                      <a:pt x="14084" y="301"/>
                    </a:lnTo>
                    <a:lnTo>
                      <a:pt x="14439" y="165"/>
                    </a:lnTo>
                    <a:lnTo>
                      <a:pt x="14850" y="55"/>
                    </a:lnTo>
                    <a:lnTo>
                      <a:pt x="15315" y="0"/>
                    </a:lnTo>
                    <a:lnTo>
                      <a:pt x="15807" y="28"/>
                    </a:lnTo>
                    <a:lnTo>
                      <a:pt x="15807" y="28"/>
                    </a:lnTo>
                    <a:lnTo>
                      <a:pt x="16354" y="55"/>
                    </a:lnTo>
                    <a:lnTo>
                      <a:pt x="16901" y="137"/>
                    </a:lnTo>
                    <a:lnTo>
                      <a:pt x="17420" y="219"/>
                    </a:lnTo>
                    <a:lnTo>
                      <a:pt x="17995" y="329"/>
                    </a:lnTo>
                    <a:lnTo>
                      <a:pt x="18542" y="465"/>
                    </a:lnTo>
                    <a:lnTo>
                      <a:pt x="19088" y="629"/>
                    </a:lnTo>
                    <a:lnTo>
                      <a:pt x="20237" y="985"/>
                    </a:lnTo>
                    <a:lnTo>
                      <a:pt x="21386" y="1395"/>
                    </a:lnTo>
                    <a:lnTo>
                      <a:pt x="22562" y="1833"/>
                    </a:lnTo>
                    <a:lnTo>
                      <a:pt x="24995" y="2763"/>
                    </a:lnTo>
                    <a:lnTo>
                      <a:pt x="24995" y="2763"/>
                    </a:lnTo>
                    <a:lnTo>
                      <a:pt x="25925" y="3118"/>
                    </a:lnTo>
                    <a:lnTo>
                      <a:pt x="26855" y="3419"/>
                    </a:lnTo>
                    <a:lnTo>
                      <a:pt x="27812" y="3665"/>
                    </a:lnTo>
                    <a:lnTo>
                      <a:pt x="28769" y="3911"/>
                    </a:lnTo>
                    <a:lnTo>
                      <a:pt x="29754" y="4103"/>
                    </a:lnTo>
                    <a:lnTo>
                      <a:pt x="30711" y="4239"/>
                    </a:lnTo>
                    <a:lnTo>
                      <a:pt x="31695" y="4376"/>
                    </a:lnTo>
                    <a:lnTo>
                      <a:pt x="32680" y="4458"/>
                    </a:lnTo>
                    <a:lnTo>
                      <a:pt x="33664" y="4485"/>
                    </a:lnTo>
                    <a:lnTo>
                      <a:pt x="34649" y="4485"/>
                    </a:lnTo>
                    <a:lnTo>
                      <a:pt x="35633" y="4458"/>
                    </a:lnTo>
                    <a:lnTo>
                      <a:pt x="36618" y="4403"/>
                    </a:lnTo>
                    <a:lnTo>
                      <a:pt x="37602" y="4294"/>
                    </a:lnTo>
                    <a:lnTo>
                      <a:pt x="38587" y="4130"/>
                    </a:lnTo>
                    <a:lnTo>
                      <a:pt x="39544" y="3966"/>
                    </a:lnTo>
                    <a:lnTo>
                      <a:pt x="40529" y="3747"/>
                    </a:lnTo>
                    <a:lnTo>
                      <a:pt x="40529" y="3747"/>
                    </a:lnTo>
                    <a:lnTo>
                      <a:pt x="42470" y="3282"/>
                    </a:lnTo>
                    <a:lnTo>
                      <a:pt x="44685" y="2790"/>
                    </a:lnTo>
                    <a:lnTo>
                      <a:pt x="47119" y="2298"/>
                    </a:lnTo>
                    <a:lnTo>
                      <a:pt x="49772" y="1805"/>
                    </a:lnTo>
                    <a:lnTo>
                      <a:pt x="52643" y="1368"/>
                    </a:lnTo>
                    <a:lnTo>
                      <a:pt x="54147" y="1149"/>
                    </a:lnTo>
                    <a:lnTo>
                      <a:pt x="55679" y="958"/>
                    </a:lnTo>
                    <a:lnTo>
                      <a:pt x="57265" y="766"/>
                    </a:lnTo>
                    <a:lnTo>
                      <a:pt x="58906" y="602"/>
                    </a:lnTo>
                    <a:lnTo>
                      <a:pt x="60574" y="438"/>
                    </a:lnTo>
                    <a:lnTo>
                      <a:pt x="62270" y="329"/>
                    </a:lnTo>
                    <a:lnTo>
                      <a:pt x="63992" y="192"/>
                    </a:lnTo>
                    <a:lnTo>
                      <a:pt x="65770" y="110"/>
                    </a:lnTo>
                    <a:lnTo>
                      <a:pt x="67548" y="55"/>
                    </a:lnTo>
                    <a:lnTo>
                      <a:pt x="69380" y="28"/>
                    </a:lnTo>
                    <a:lnTo>
                      <a:pt x="71212" y="28"/>
                    </a:lnTo>
                    <a:lnTo>
                      <a:pt x="73099" y="55"/>
                    </a:lnTo>
                    <a:lnTo>
                      <a:pt x="74986" y="110"/>
                    </a:lnTo>
                    <a:lnTo>
                      <a:pt x="76900" y="192"/>
                    </a:lnTo>
                    <a:lnTo>
                      <a:pt x="78815" y="329"/>
                    </a:lnTo>
                    <a:lnTo>
                      <a:pt x="80756" y="493"/>
                    </a:lnTo>
                    <a:lnTo>
                      <a:pt x="82725" y="711"/>
                    </a:lnTo>
                    <a:lnTo>
                      <a:pt x="84667" y="958"/>
                    </a:lnTo>
                    <a:lnTo>
                      <a:pt x="86636" y="1258"/>
                    </a:lnTo>
                    <a:lnTo>
                      <a:pt x="88632" y="1587"/>
                    </a:lnTo>
                    <a:lnTo>
                      <a:pt x="90601" y="1969"/>
                    </a:lnTo>
                    <a:lnTo>
                      <a:pt x="92598" y="2434"/>
                    </a:lnTo>
                    <a:lnTo>
                      <a:pt x="92598" y="2434"/>
                    </a:lnTo>
                    <a:lnTo>
                      <a:pt x="93938" y="2763"/>
                    </a:lnTo>
                    <a:lnTo>
                      <a:pt x="95305" y="3118"/>
                    </a:lnTo>
                    <a:lnTo>
                      <a:pt x="96672" y="3528"/>
                    </a:lnTo>
                    <a:lnTo>
                      <a:pt x="98040" y="3966"/>
                    </a:lnTo>
                    <a:lnTo>
                      <a:pt x="99407" y="4431"/>
                    </a:lnTo>
                    <a:lnTo>
                      <a:pt x="100774" y="4923"/>
                    </a:lnTo>
                    <a:lnTo>
                      <a:pt x="102142" y="5470"/>
                    </a:lnTo>
                    <a:lnTo>
                      <a:pt x="103536" y="6017"/>
                    </a:lnTo>
                    <a:lnTo>
                      <a:pt x="104904" y="6618"/>
                    </a:lnTo>
                    <a:lnTo>
                      <a:pt x="106271" y="7220"/>
                    </a:lnTo>
                    <a:lnTo>
                      <a:pt x="107666" y="7849"/>
                    </a:lnTo>
                    <a:lnTo>
                      <a:pt x="109033" y="8533"/>
                    </a:lnTo>
                    <a:lnTo>
                      <a:pt x="110400" y="9216"/>
                    </a:lnTo>
                    <a:lnTo>
                      <a:pt x="111768" y="9927"/>
                    </a:lnTo>
                    <a:lnTo>
                      <a:pt x="113135" y="10666"/>
                    </a:lnTo>
                    <a:lnTo>
                      <a:pt x="114475" y="11432"/>
                    </a:lnTo>
                    <a:lnTo>
                      <a:pt x="115843" y="12197"/>
                    </a:lnTo>
                    <a:lnTo>
                      <a:pt x="117183" y="12990"/>
                    </a:lnTo>
                    <a:lnTo>
                      <a:pt x="118523" y="13811"/>
                    </a:lnTo>
                    <a:lnTo>
                      <a:pt x="119863" y="14659"/>
                    </a:lnTo>
                    <a:lnTo>
                      <a:pt x="121175" y="15506"/>
                    </a:lnTo>
                    <a:lnTo>
                      <a:pt x="122488" y="16354"/>
                    </a:lnTo>
                    <a:lnTo>
                      <a:pt x="123801" y="17229"/>
                    </a:lnTo>
                    <a:lnTo>
                      <a:pt x="125086" y="18132"/>
                    </a:lnTo>
                    <a:lnTo>
                      <a:pt x="126371" y="19034"/>
                    </a:lnTo>
                    <a:lnTo>
                      <a:pt x="127657" y="19964"/>
                    </a:lnTo>
                    <a:lnTo>
                      <a:pt x="130145" y="21823"/>
                    </a:lnTo>
                    <a:lnTo>
                      <a:pt x="132579" y="23738"/>
                    </a:lnTo>
                    <a:lnTo>
                      <a:pt x="134986" y="25652"/>
                    </a:lnTo>
                    <a:lnTo>
                      <a:pt x="137283" y="27594"/>
                    </a:lnTo>
                    <a:lnTo>
                      <a:pt x="139525" y="29563"/>
                    </a:lnTo>
                    <a:lnTo>
                      <a:pt x="141686" y="31532"/>
                    </a:lnTo>
                    <a:lnTo>
                      <a:pt x="143764" y="33501"/>
                    </a:lnTo>
                    <a:lnTo>
                      <a:pt x="145733" y="35442"/>
                    </a:lnTo>
                    <a:lnTo>
                      <a:pt x="147620" y="37384"/>
                    </a:lnTo>
                    <a:lnTo>
                      <a:pt x="149397" y="39271"/>
                    </a:lnTo>
                    <a:lnTo>
                      <a:pt x="151066" y="41158"/>
                    </a:lnTo>
                    <a:lnTo>
                      <a:pt x="152624" y="42990"/>
                    </a:lnTo>
                    <a:lnTo>
                      <a:pt x="154046" y="44768"/>
                    </a:lnTo>
                    <a:lnTo>
                      <a:pt x="154730" y="45615"/>
                    </a:lnTo>
                    <a:lnTo>
                      <a:pt x="155359" y="46491"/>
                    </a:lnTo>
                    <a:lnTo>
                      <a:pt x="155961" y="47311"/>
                    </a:lnTo>
                    <a:lnTo>
                      <a:pt x="156535" y="48131"/>
                    </a:lnTo>
                    <a:lnTo>
                      <a:pt x="157055" y="48924"/>
                    </a:lnTo>
                    <a:lnTo>
                      <a:pt x="157547" y="49718"/>
                    </a:lnTo>
                    <a:lnTo>
                      <a:pt x="158012" y="50483"/>
                    </a:lnTo>
                    <a:lnTo>
                      <a:pt x="158449" y="51222"/>
                    </a:lnTo>
                    <a:lnTo>
                      <a:pt x="158832" y="51933"/>
                    </a:lnTo>
                    <a:lnTo>
                      <a:pt x="159188" y="52644"/>
                    </a:lnTo>
                    <a:lnTo>
                      <a:pt x="159489" y="53300"/>
                    </a:lnTo>
                    <a:lnTo>
                      <a:pt x="159762" y="53956"/>
                    </a:lnTo>
                    <a:lnTo>
                      <a:pt x="159762" y="53956"/>
                    </a:lnTo>
                    <a:lnTo>
                      <a:pt x="160336" y="53956"/>
                    </a:lnTo>
                    <a:lnTo>
                      <a:pt x="160965" y="54011"/>
                    </a:lnTo>
                    <a:lnTo>
                      <a:pt x="161676" y="54093"/>
                    </a:lnTo>
                    <a:lnTo>
                      <a:pt x="162442" y="54202"/>
                    </a:lnTo>
                    <a:lnTo>
                      <a:pt x="163262" y="54367"/>
                    </a:lnTo>
                    <a:lnTo>
                      <a:pt x="164138" y="54558"/>
                    </a:lnTo>
                    <a:lnTo>
                      <a:pt x="165067" y="54804"/>
                    </a:lnTo>
                    <a:lnTo>
                      <a:pt x="166025" y="55078"/>
                    </a:lnTo>
                    <a:lnTo>
                      <a:pt x="167009" y="55378"/>
                    </a:lnTo>
                    <a:lnTo>
                      <a:pt x="168021" y="55761"/>
                    </a:lnTo>
                    <a:lnTo>
                      <a:pt x="169060" y="56144"/>
                    </a:lnTo>
                    <a:lnTo>
                      <a:pt x="170127" y="56609"/>
                    </a:lnTo>
                    <a:lnTo>
                      <a:pt x="171193" y="57101"/>
                    </a:lnTo>
                    <a:lnTo>
                      <a:pt x="172260" y="57676"/>
                    </a:lnTo>
                    <a:lnTo>
                      <a:pt x="173354" y="58277"/>
                    </a:lnTo>
                    <a:lnTo>
                      <a:pt x="174420" y="58933"/>
                    </a:lnTo>
                    <a:lnTo>
                      <a:pt x="175487" y="59645"/>
                    </a:lnTo>
                    <a:lnTo>
                      <a:pt x="176526" y="60410"/>
                    </a:lnTo>
                    <a:lnTo>
                      <a:pt x="177538" y="61231"/>
                    </a:lnTo>
                    <a:lnTo>
                      <a:pt x="178549" y="62106"/>
                    </a:lnTo>
                    <a:lnTo>
                      <a:pt x="179014" y="62571"/>
                    </a:lnTo>
                    <a:lnTo>
                      <a:pt x="179507" y="63036"/>
                    </a:lnTo>
                    <a:lnTo>
                      <a:pt x="179972" y="63528"/>
                    </a:lnTo>
                    <a:lnTo>
                      <a:pt x="180436" y="64047"/>
                    </a:lnTo>
                    <a:lnTo>
                      <a:pt x="180874" y="64567"/>
                    </a:lnTo>
                    <a:lnTo>
                      <a:pt x="181312" y="65114"/>
                    </a:lnTo>
                    <a:lnTo>
                      <a:pt x="181749" y="65661"/>
                    </a:lnTo>
                    <a:lnTo>
                      <a:pt x="182159" y="66235"/>
                    </a:lnTo>
                    <a:lnTo>
                      <a:pt x="182542" y="66837"/>
                    </a:lnTo>
                    <a:lnTo>
                      <a:pt x="182925" y="67438"/>
                    </a:lnTo>
                    <a:lnTo>
                      <a:pt x="183308" y="68067"/>
                    </a:lnTo>
                    <a:lnTo>
                      <a:pt x="183636" y="68696"/>
                    </a:lnTo>
                    <a:lnTo>
                      <a:pt x="183992" y="69353"/>
                    </a:lnTo>
                    <a:lnTo>
                      <a:pt x="184292" y="70036"/>
                    </a:lnTo>
                    <a:lnTo>
                      <a:pt x="184593" y="70720"/>
                    </a:lnTo>
                    <a:lnTo>
                      <a:pt x="184894" y="71431"/>
                    </a:lnTo>
                    <a:lnTo>
                      <a:pt x="185140" y="72169"/>
                    </a:lnTo>
                    <a:lnTo>
                      <a:pt x="185386" y="72908"/>
                    </a:lnTo>
                    <a:lnTo>
                      <a:pt x="185632" y="73674"/>
                    </a:lnTo>
                    <a:lnTo>
                      <a:pt x="185824" y="74439"/>
                    </a:lnTo>
                    <a:lnTo>
                      <a:pt x="186015" y="75260"/>
                    </a:lnTo>
                    <a:lnTo>
                      <a:pt x="186152" y="76053"/>
                    </a:lnTo>
                    <a:lnTo>
                      <a:pt x="186289" y="76901"/>
                    </a:lnTo>
                    <a:lnTo>
                      <a:pt x="186425" y="77748"/>
                    </a:lnTo>
                    <a:lnTo>
                      <a:pt x="186425" y="77748"/>
                    </a:lnTo>
                    <a:lnTo>
                      <a:pt x="186590" y="79471"/>
                    </a:lnTo>
                    <a:lnTo>
                      <a:pt x="186726" y="81167"/>
                    </a:lnTo>
                    <a:lnTo>
                      <a:pt x="186808" y="82835"/>
                    </a:lnTo>
                    <a:lnTo>
                      <a:pt x="186863" y="84476"/>
                    </a:lnTo>
                    <a:lnTo>
                      <a:pt x="186863" y="86089"/>
                    </a:lnTo>
                    <a:lnTo>
                      <a:pt x="186836" y="87675"/>
                    </a:lnTo>
                    <a:lnTo>
                      <a:pt x="186781" y="89207"/>
                    </a:lnTo>
                    <a:lnTo>
                      <a:pt x="186699" y="90711"/>
                    </a:lnTo>
                    <a:lnTo>
                      <a:pt x="186590" y="92188"/>
                    </a:lnTo>
                    <a:lnTo>
                      <a:pt x="186453" y="93610"/>
                    </a:lnTo>
                    <a:lnTo>
                      <a:pt x="186289" y="95004"/>
                    </a:lnTo>
                    <a:lnTo>
                      <a:pt x="186125" y="96344"/>
                    </a:lnTo>
                    <a:lnTo>
                      <a:pt x="185906" y="97630"/>
                    </a:lnTo>
                    <a:lnTo>
                      <a:pt x="185714" y="98888"/>
                    </a:lnTo>
                    <a:lnTo>
                      <a:pt x="185496" y="100064"/>
                    </a:lnTo>
                    <a:lnTo>
                      <a:pt x="185250" y="101212"/>
                    </a:lnTo>
                    <a:lnTo>
                      <a:pt x="185031" y="102306"/>
                    </a:lnTo>
                    <a:lnTo>
                      <a:pt x="184785" y="103345"/>
                    </a:lnTo>
                    <a:lnTo>
                      <a:pt x="184292" y="105232"/>
                    </a:lnTo>
                    <a:lnTo>
                      <a:pt x="183827" y="106873"/>
                    </a:lnTo>
                    <a:lnTo>
                      <a:pt x="183417" y="108240"/>
                    </a:lnTo>
                    <a:lnTo>
                      <a:pt x="183034" y="109334"/>
                    </a:lnTo>
                    <a:lnTo>
                      <a:pt x="182761" y="110155"/>
                    </a:lnTo>
                    <a:lnTo>
                      <a:pt x="182515" y="110811"/>
                    </a:lnTo>
                    <a:lnTo>
                      <a:pt x="182515" y="110811"/>
                    </a:lnTo>
                    <a:lnTo>
                      <a:pt x="182351" y="110920"/>
                    </a:lnTo>
                    <a:lnTo>
                      <a:pt x="181913" y="111249"/>
                    </a:lnTo>
                    <a:lnTo>
                      <a:pt x="181585" y="111440"/>
                    </a:lnTo>
                    <a:lnTo>
                      <a:pt x="181202" y="111659"/>
                    </a:lnTo>
                    <a:lnTo>
                      <a:pt x="180765" y="111905"/>
                    </a:lnTo>
                    <a:lnTo>
                      <a:pt x="180272" y="112151"/>
                    </a:lnTo>
                    <a:lnTo>
                      <a:pt x="179698" y="112370"/>
                    </a:lnTo>
                    <a:lnTo>
                      <a:pt x="179096" y="112589"/>
                    </a:lnTo>
                    <a:lnTo>
                      <a:pt x="178413" y="112780"/>
                    </a:lnTo>
                    <a:lnTo>
                      <a:pt x="177702" y="112944"/>
                    </a:lnTo>
                    <a:lnTo>
                      <a:pt x="176963" y="113081"/>
                    </a:lnTo>
                    <a:lnTo>
                      <a:pt x="176170" y="113135"/>
                    </a:lnTo>
                    <a:lnTo>
                      <a:pt x="175733" y="113163"/>
                    </a:lnTo>
                    <a:lnTo>
                      <a:pt x="175323" y="113163"/>
                    </a:lnTo>
                    <a:lnTo>
                      <a:pt x="174885" y="113135"/>
                    </a:lnTo>
                    <a:lnTo>
                      <a:pt x="174447" y="113081"/>
                    </a:lnTo>
                    <a:lnTo>
                      <a:pt x="174447" y="113081"/>
                    </a:lnTo>
                    <a:lnTo>
                      <a:pt x="173490" y="113026"/>
                    </a:lnTo>
                    <a:lnTo>
                      <a:pt x="171740" y="112917"/>
                    </a:lnTo>
                    <a:lnTo>
                      <a:pt x="171740" y="112917"/>
                    </a:lnTo>
                    <a:lnTo>
                      <a:pt x="172096" y="111987"/>
                    </a:lnTo>
                    <a:lnTo>
                      <a:pt x="172396" y="111057"/>
                    </a:lnTo>
                    <a:lnTo>
                      <a:pt x="172670" y="110100"/>
                    </a:lnTo>
                    <a:lnTo>
                      <a:pt x="172889" y="109115"/>
                    </a:lnTo>
                    <a:lnTo>
                      <a:pt x="173053" y="108131"/>
                    </a:lnTo>
                    <a:lnTo>
                      <a:pt x="173162" y="107119"/>
                    </a:lnTo>
                    <a:lnTo>
                      <a:pt x="173244" y="106107"/>
                    </a:lnTo>
                    <a:lnTo>
                      <a:pt x="173271" y="1050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23"/>
              <p:cNvSpPr/>
              <p:nvPr/>
            </p:nvSpPr>
            <p:spPr>
              <a:xfrm>
                <a:off x="6989425" y="3805400"/>
                <a:ext cx="3726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17257" extrusionOk="0">
                    <a:moveTo>
                      <a:pt x="1" y="1"/>
                    </a:moveTo>
                    <a:lnTo>
                      <a:pt x="466" y="1067"/>
                    </a:lnTo>
                    <a:lnTo>
                      <a:pt x="876" y="2134"/>
                    </a:lnTo>
                    <a:lnTo>
                      <a:pt x="1259" y="3255"/>
                    </a:lnTo>
                    <a:lnTo>
                      <a:pt x="1423" y="3829"/>
                    </a:lnTo>
                    <a:lnTo>
                      <a:pt x="1560" y="4404"/>
                    </a:lnTo>
                    <a:lnTo>
                      <a:pt x="1669" y="4978"/>
                    </a:lnTo>
                    <a:lnTo>
                      <a:pt x="1778" y="5552"/>
                    </a:lnTo>
                    <a:lnTo>
                      <a:pt x="1888" y="6154"/>
                    </a:lnTo>
                    <a:lnTo>
                      <a:pt x="1970" y="6728"/>
                    </a:lnTo>
                    <a:lnTo>
                      <a:pt x="2024" y="7330"/>
                    </a:lnTo>
                    <a:lnTo>
                      <a:pt x="2079" y="7931"/>
                    </a:lnTo>
                    <a:lnTo>
                      <a:pt x="2106" y="8560"/>
                    </a:lnTo>
                    <a:lnTo>
                      <a:pt x="2106" y="9162"/>
                    </a:lnTo>
                    <a:lnTo>
                      <a:pt x="2079" y="10201"/>
                    </a:lnTo>
                    <a:lnTo>
                      <a:pt x="1997" y="11213"/>
                    </a:lnTo>
                    <a:lnTo>
                      <a:pt x="1888" y="12225"/>
                    </a:lnTo>
                    <a:lnTo>
                      <a:pt x="1724" y="13209"/>
                    </a:lnTo>
                    <a:lnTo>
                      <a:pt x="1505" y="14194"/>
                    </a:lnTo>
                    <a:lnTo>
                      <a:pt x="1231" y="15151"/>
                    </a:lnTo>
                    <a:lnTo>
                      <a:pt x="931" y="16081"/>
                    </a:lnTo>
                    <a:lnTo>
                      <a:pt x="575" y="17011"/>
                    </a:lnTo>
                    <a:lnTo>
                      <a:pt x="2325" y="17120"/>
                    </a:lnTo>
                    <a:lnTo>
                      <a:pt x="3282" y="17175"/>
                    </a:lnTo>
                    <a:lnTo>
                      <a:pt x="3720" y="17229"/>
                    </a:lnTo>
                    <a:lnTo>
                      <a:pt x="4158" y="17257"/>
                    </a:lnTo>
                    <a:lnTo>
                      <a:pt x="4568" y="17257"/>
                    </a:lnTo>
                    <a:lnTo>
                      <a:pt x="4978" y="17229"/>
                    </a:lnTo>
                    <a:lnTo>
                      <a:pt x="5798" y="17175"/>
                    </a:lnTo>
                    <a:lnTo>
                      <a:pt x="6537" y="17038"/>
                    </a:lnTo>
                    <a:lnTo>
                      <a:pt x="7248" y="16874"/>
                    </a:lnTo>
                    <a:lnTo>
                      <a:pt x="7931" y="16683"/>
                    </a:lnTo>
                    <a:lnTo>
                      <a:pt x="8533" y="16464"/>
                    </a:lnTo>
                    <a:lnTo>
                      <a:pt x="9107" y="16245"/>
                    </a:lnTo>
                    <a:lnTo>
                      <a:pt x="9600" y="15999"/>
                    </a:lnTo>
                    <a:lnTo>
                      <a:pt x="10037" y="15753"/>
                    </a:lnTo>
                    <a:lnTo>
                      <a:pt x="10420" y="15534"/>
                    </a:lnTo>
                    <a:lnTo>
                      <a:pt x="10748" y="15343"/>
                    </a:lnTo>
                    <a:lnTo>
                      <a:pt x="11186" y="15014"/>
                    </a:lnTo>
                    <a:lnTo>
                      <a:pt x="11350" y="14905"/>
                    </a:lnTo>
                    <a:lnTo>
                      <a:pt x="11432" y="14631"/>
                    </a:lnTo>
                    <a:lnTo>
                      <a:pt x="11733" y="13893"/>
                    </a:lnTo>
                    <a:lnTo>
                      <a:pt x="12143" y="12662"/>
                    </a:lnTo>
                    <a:lnTo>
                      <a:pt x="12662" y="11022"/>
                    </a:lnTo>
                    <a:lnTo>
                      <a:pt x="12936" y="10037"/>
                    </a:lnTo>
                    <a:lnTo>
                      <a:pt x="13237" y="8971"/>
                    </a:lnTo>
                    <a:lnTo>
                      <a:pt x="13538" y="7795"/>
                    </a:lnTo>
                    <a:lnTo>
                      <a:pt x="13811" y="6537"/>
                    </a:lnTo>
                    <a:lnTo>
                      <a:pt x="14112" y="5169"/>
                    </a:lnTo>
                    <a:lnTo>
                      <a:pt x="14385" y="3747"/>
                    </a:lnTo>
                    <a:lnTo>
                      <a:pt x="14659" y="2243"/>
                    </a:lnTo>
                    <a:lnTo>
                      <a:pt x="14905" y="6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23"/>
              <p:cNvSpPr/>
              <p:nvPr/>
            </p:nvSpPr>
            <p:spPr>
              <a:xfrm>
                <a:off x="6989425" y="3805400"/>
                <a:ext cx="3726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17257" fill="none" extrusionOk="0">
                    <a:moveTo>
                      <a:pt x="14905" y="657"/>
                    </a:moveTo>
                    <a:lnTo>
                      <a:pt x="14905" y="657"/>
                    </a:lnTo>
                    <a:lnTo>
                      <a:pt x="14659" y="2243"/>
                    </a:lnTo>
                    <a:lnTo>
                      <a:pt x="14385" y="3747"/>
                    </a:lnTo>
                    <a:lnTo>
                      <a:pt x="14112" y="5169"/>
                    </a:lnTo>
                    <a:lnTo>
                      <a:pt x="13811" y="6537"/>
                    </a:lnTo>
                    <a:lnTo>
                      <a:pt x="13538" y="7795"/>
                    </a:lnTo>
                    <a:lnTo>
                      <a:pt x="13237" y="8971"/>
                    </a:lnTo>
                    <a:lnTo>
                      <a:pt x="12936" y="10037"/>
                    </a:lnTo>
                    <a:lnTo>
                      <a:pt x="12662" y="11022"/>
                    </a:lnTo>
                    <a:lnTo>
                      <a:pt x="12143" y="12662"/>
                    </a:lnTo>
                    <a:lnTo>
                      <a:pt x="11733" y="13893"/>
                    </a:lnTo>
                    <a:lnTo>
                      <a:pt x="11432" y="14631"/>
                    </a:lnTo>
                    <a:lnTo>
                      <a:pt x="11350" y="14905"/>
                    </a:lnTo>
                    <a:lnTo>
                      <a:pt x="11350" y="14905"/>
                    </a:lnTo>
                    <a:lnTo>
                      <a:pt x="11186" y="15014"/>
                    </a:lnTo>
                    <a:lnTo>
                      <a:pt x="10748" y="15343"/>
                    </a:lnTo>
                    <a:lnTo>
                      <a:pt x="10420" y="15534"/>
                    </a:lnTo>
                    <a:lnTo>
                      <a:pt x="10037" y="15753"/>
                    </a:lnTo>
                    <a:lnTo>
                      <a:pt x="9600" y="15999"/>
                    </a:lnTo>
                    <a:lnTo>
                      <a:pt x="9107" y="16245"/>
                    </a:lnTo>
                    <a:lnTo>
                      <a:pt x="8533" y="16464"/>
                    </a:lnTo>
                    <a:lnTo>
                      <a:pt x="7931" y="16683"/>
                    </a:lnTo>
                    <a:lnTo>
                      <a:pt x="7248" y="16874"/>
                    </a:lnTo>
                    <a:lnTo>
                      <a:pt x="6537" y="17038"/>
                    </a:lnTo>
                    <a:lnTo>
                      <a:pt x="5798" y="17175"/>
                    </a:lnTo>
                    <a:lnTo>
                      <a:pt x="4978" y="17229"/>
                    </a:lnTo>
                    <a:lnTo>
                      <a:pt x="4568" y="17257"/>
                    </a:lnTo>
                    <a:lnTo>
                      <a:pt x="4158" y="17257"/>
                    </a:lnTo>
                    <a:lnTo>
                      <a:pt x="3720" y="17229"/>
                    </a:lnTo>
                    <a:lnTo>
                      <a:pt x="3282" y="17175"/>
                    </a:lnTo>
                    <a:lnTo>
                      <a:pt x="3282" y="17175"/>
                    </a:lnTo>
                    <a:lnTo>
                      <a:pt x="2325" y="17120"/>
                    </a:lnTo>
                    <a:lnTo>
                      <a:pt x="575" y="17011"/>
                    </a:lnTo>
                    <a:lnTo>
                      <a:pt x="575" y="17011"/>
                    </a:lnTo>
                    <a:lnTo>
                      <a:pt x="931" y="16081"/>
                    </a:lnTo>
                    <a:lnTo>
                      <a:pt x="1231" y="15151"/>
                    </a:lnTo>
                    <a:lnTo>
                      <a:pt x="1505" y="14194"/>
                    </a:lnTo>
                    <a:lnTo>
                      <a:pt x="1724" y="13209"/>
                    </a:lnTo>
                    <a:lnTo>
                      <a:pt x="1888" y="12225"/>
                    </a:lnTo>
                    <a:lnTo>
                      <a:pt x="1997" y="11213"/>
                    </a:lnTo>
                    <a:lnTo>
                      <a:pt x="2079" y="10201"/>
                    </a:lnTo>
                    <a:lnTo>
                      <a:pt x="2106" y="9162"/>
                    </a:lnTo>
                    <a:lnTo>
                      <a:pt x="2106" y="9162"/>
                    </a:lnTo>
                    <a:lnTo>
                      <a:pt x="2106" y="8560"/>
                    </a:lnTo>
                    <a:lnTo>
                      <a:pt x="2079" y="7931"/>
                    </a:lnTo>
                    <a:lnTo>
                      <a:pt x="2024" y="7330"/>
                    </a:lnTo>
                    <a:lnTo>
                      <a:pt x="1970" y="6728"/>
                    </a:lnTo>
                    <a:lnTo>
                      <a:pt x="1888" y="6154"/>
                    </a:lnTo>
                    <a:lnTo>
                      <a:pt x="1778" y="5552"/>
                    </a:lnTo>
                    <a:lnTo>
                      <a:pt x="1669" y="4978"/>
                    </a:lnTo>
                    <a:lnTo>
                      <a:pt x="1560" y="4404"/>
                    </a:lnTo>
                    <a:lnTo>
                      <a:pt x="1423" y="3829"/>
                    </a:lnTo>
                    <a:lnTo>
                      <a:pt x="1259" y="3255"/>
                    </a:lnTo>
                    <a:lnTo>
                      <a:pt x="876" y="2134"/>
                    </a:lnTo>
                    <a:lnTo>
                      <a:pt x="466" y="1067"/>
                    </a:lnTo>
                    <a:lnTo>
                      <a:pt x="1" y="1"/>
                    </a:lnTo>
                    <a:lnTo>
                      <a:pt x="14905" y="6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23"/>
              <p:cNvSpPr/>
              <p:nvPr/>
            </p:nvSpPr>
            <p:spPr>
              <a:xfrm>
                <a:off x="2710300" y="3229750"/>
                <a:ext cx="3350050" cy="956500"/>
              </a:xfrm>
              <a:custGeom>
                <a:avLst/>
                <a:gdLst/>
                <a:ahLst/>
                <a:cxnLst/>
                <a:rect l="l" t="t" r="r" b="b"/>
                <a:pathLst>
                  <a:path w="134002" h="38260" extrusionOk="0">
                    <a:moveTo>
                      <a:pt x="0" y="1"/>
                    </a:moveTo>
                    <a:lnTo>
                      <a:pt x="28" y="985"/>
                    </a:lnTo>
                    <a:lnTo>
                      <a:pt x="55" y="1970"/>
                    </a:lnTo>
                    <a:lnTo>
                      <a:pt x="110" y="2927"/>
                    </a:lnTo>
                    <a:lnTo>
                      <a:pt x="192" y="3911"/>
                    </a:lnTo>
                    <a:lnTo>
                      <a:pt x="274" y="4868"/>
                    </a:lnTo>
                    <a:lnTo>
                      <a:pt x="383" y="5798"/>
                    </a:lnTo>
                    <a:lnTo>
                      <a:pt x="492" y="6755"/>
                    </a:lnTo>
                    <a:lnTo>
                      <a:pt x="629" y="7685"/>
                    </a:lnTo>
                    <a:lnTo>
                      <a:pt x="793" y="8615"/>
                    </a:lnTo>
                    <a:lnTo>
                      <a:pt x="957" y="9517"/>
                    </a:lnTo>
                    <a:lnTo>
                      <a:pt x="1340" y="11322"/>
                    </a:lnTo>
                    <a:lnTo>
                      <a:pt x="1778" y="13100"/>
                    </a:lnTo>
                    <a:lnTo>
                      <a:pt x="2243" y="14795"/>
                    </a:lnTo>
                    <a:lnTo>
                      <a:pt x="2790" y="16491"/>
                    </a:lnTo>
                    <a:lnTo>
                      <a:pt x="3391" y="18104"/>
                    </a:lnTo>
                    <a:lnTo>
                      <a:pt x="4020" y="19690"/>
                    </a:lnTo>
                    <a:lnTo>
                      <a:pt x="4677" y="21222"/>
                    </a:lnTo>
                    <a:lnTo>
                      <a:pt x="5388" y="22699"/>
                    </a:lnTo>
                    <a:lnTo>
                      <a:pt x="6126" y="24121"/>
                    </a:lnTo>
                    <a:lnTo>
                      <a:pt x="6919" y="25488"/>
                    </a:lnTo>
                    <a:lnTo>
                      <a:pt x="7712" y="26801"/>
                    </a:lnTo>
                    <a:lnTo>
                      <a:pt x="7958" y="25953"/>
                    </a:lnTo>
                    <a:lnTo>
                      <a:pt x="8232" y="25133"/>
                    </a:lnTo>
                    <a:lnTo>
                      <a:pt x="8532" y="24312"/>
                    </a:lnTo>
                    <a:lnTo>
                      <a:pt x="8888" y="23519"/>
                    </a:lnTo>
                    <a:lnTo>
                      <a:pt x="9243" y="22753"/>
                    </a:lnTo>
                    <a:lnTo>
                      <a:pt x="9654" y="21988"/>
                    </a:lnTo>
                    <a:lnTo>
                      <a:pt x="10064" y="21249"/>
                    </a:lnTo>
                    <a:lnTo>
                      <a:pt x="10529" y="20511"/>
                    </a:lnTo>
                    <a:lnTo>
                      <a:pt x="11021" y="19827"/>
                    </a:lnTo>
                    <a:lnTo>
                      <a:pt x="11541" y="19143"/>
                    </a:lnTo>
                    <a:lnTo>
                      <a:pt x="12060" y="18487"/>
                    </a:lnTo>
                    <a:lnTo>
                      <a:pt x="12635" y="17831"/>
                    </a:lnTo>
                    <a:lnTo>
                      <a:pt x="13236" y="17229"/>
                    </a:lnTo>
                    <a:lnTo>
                      <a:pt x="13838" y="16628"/>
                    </a:lnTo>
                    <a:lnTo>
                      <a:pt x="14467" y="16081"/>
                    </a:lnTo>
                    <a:lnTo>
                      <a:pt x="15150" y="15534"/>
                    </a:lnTo>
                    <a:lnTo>
                      <a:pt x="15834" y="15014"/>
                    </a:lnTo>
                    <a:lnTo>
                      <a:pt x="16518" y="14549"/>
                    </a:lnTo>
                    <a:lnTo>
                      <a:pt x="17256" y="14084"/>
                    </a:lnTo>
                    <a:lnTo>
                      <a:pt x="17995" y="13647"/>
                    </a:lnTo>
                    <a:lnTo>
                      <a:pt x="18760" y="13264"/>
                    </a:lnTo>
                    <a:lnTo>
                      <a:pt x="19526" y="12881"/>
                    </a:lnTo>
                    <a:lnTo>
                      <a:pt x="20319" y="12553"/>
                    </a:lnTo>
                    <a:lnTo>
                      <a:pt x="21139" y="12252"/>
                    </a:lnTo>
                    <a:lnTo>
                      <a:pt x="21960" y="11979"/>
                    </a:lnTo>
                    <a:lnTo>
                      <a:pt x="22808" y="11732"/>
                    </a:lnTo>
                    <a:lnTo>
                      <a:pt x="23655" y="11541"/>
                    </a:lnTo>
                    <a:lnTo>
                      <a:pt x="24531" y="11377"/>
                    </a:lnTo>
                    <a:lnTo>
                      <a:pt x="25406" y="11240"/>
                    </a:lnTo>
                    <a:lnTo>
                      <a:pt x="26308" y="11131"/>
                    </a:lnTo>
                    <a:lnTo>
                      <a:pt x="27211" y="11076"/>
                    </a:lnTo>
                    <a:lnTo>
                      <a:pt x="28113" y="11076"/>
                    </a:lnTo>
                    <a:lnTo>
                      <a:pt x="29207" y="11103"/>
                    </a:lnTo>
                    <a:lnTo>
                      <a:pt x="30273" y="11185"/>
                    </a:lnTo>
                    <a:lnTo>
                      <a:pt x="31340" y="11322"/>
                    </a:lnTo>
                    <a:lnTo>
                      <a:pt x="32379" y="11486"/>
                    </a:lnTo>
                    <a:lnTo>
                      <a:pt x="33391" y="11732"/>
                    </a:lnTo>
                    <a:lnTo>
                      <a:pt x="34403" y="12006"/>
                    </a:lnTo>
                    <a:lnTo>
                      <a:pt x="35387" y="12361"/>
                    </a:lnTo>
                    <a:lnTo>
                      <a:pt x="36344" y="12717"/>
                    </a:lnTo>
                    <a:lnTo>
                      <a:pt x="37274" y="13154"/>
                    </a:lnTo>
                    <a:lnTo>
                      <a:pt x="38204" y="13619"/>
                    </a:lnTo>
                    <a:lnTo>
                      <a:pt x="39079" y="14112"/>
                    </a:lnTo>
                    <a:lnTo>
                      <a:pt x="39927" y="14686"/>
                    </a:lnTo>
                    <a:lnTo>
                      <a:pt x="40775" y="15260"/>
                    </a:lnTo>
                    <a:lnTo>
                      <a:pt x="41568" y="15889"/>
                    </a:lnTo>
                    <a:lnTo>
                      <a:pt x="42334" y="16546"/>
                    </a:lnTo>
                    <a:lnTo>
                      <a:pt x="43072" y="17257"/>
                    </a:lnTo>
                    <a:lnTo>
                      <a:pt x="43756" y="17995"/>
                    </a:lnTo>
                    <a:lnTo>
                      <a:pt x="44412" y="18761"/>
                    </a:lnTo>
                    <a:lnTo>
                      <a:pt x="45041" y="19554"/>
                    </a:lnTo>
                    <a:lnTo>
                      <a:pt x="45643" y="20374"/>
                    </a:lnTo>
                    <a:lnTo>
                      <a:pt x="46189" y="21249"/>
                    </a:lnTo>
                    <a:lnTo>
                      <a:pt x="46709" y="22124"/>
                    </a:lnTo>
                    <a:lnTo>
                      <a:pt x="47174" y="23027"/>
                    </a:lnTo>
                    <a:lnTo>
                      <a:pt x="47584" y="23984"/>
                    </a:lnTo>
                    <a:lnTo>
                      <a:pt x="47967" y="24941"/>
                    </a:lnTo>
                    <a:lnTo>
                      <a:pt x="48295" y="25898"/>
                    </a:lnTo>
                    <a:lnTo>
                      <a:pt x="48596" y="26910"/>
                    </a:lnTo>
                    <a:lnTo>
                      <a:pt x="48815" y="27949"/>
                    </a:lnTo>
                    <a:lnTo>
                      <a:pt x="49006" y="28988"/>
                    </a:lnTo>
                    <a:lnTo>
                      <a:pt x="49143" y="30028"/>
                    </a:lnTo>
                    <a:lnTo>
                      <a:pt x="49225" y="31094"/>
                    </a:lnTo>
                    <a:lnTo>
                      <a:pt x="49252" y="32188"/>
                    </a:lnTo>
                    <a:lnTo>
                      <a:pt x="49225" y="33173"/>
                    </a:lnTo>
                    <a:lnTo>
                      <a:pt x="49143" y="34130"/>
                    </a:lnTo>
                    <a:lnTo>
                      <a:pt x="49034" y="35060"/>
                    </a:lnTo>
                    <a:lnTo>
                      <a:pt x="48897" y="36017"/>
                    </a:lnTo>
                    <a:lnTo>
                      <a:pt x="53683" y="36044"/>
                    </a:lnTo>
                    <a:lnTo>
                      <a:pt x="58632" y="36126"/>
                    </a:lnTo>
                    <a:lnTo>
                      <a:pt x="68860" y="36317"/>
                    </a:lnTo>
                    <a:lnTo>
                      <a:pt x="79471" y="36536"/>
                    </a:lnTo>
                    <a:lnTo>
                      <a:pt x="90246" y="36837"/>
                    </a:lnTo>
                    <a:lnTo>
                      <a:pt x="101020" y="37165"/>
                    </a:lnTo>
                    <a:lnTo>
                      <a:pt x="111686" y="37521"/>
                    </a:lnTo>
                    <a:lnTo>
                      <a:pt x="122023" y="37876"/>
                    </a:lnTo>
                    <a:lnTo>
                      <a:pt x="131895" y="38259"/>
                    </a:lnTo>
                    <a:lnTo>
                      <a:pt x="131704" y="37521"/>
                    </a:lnTo>
                    <a:lnTo>
                      <a:pt x="131540" y="36782"/>
                    </a:lnTo>
                    <a:lnTo>
                      <a:pt x="131376" y="36044"/>
                    </a:lnTo>
                    <a:lnTo>
                      <a:pt x="131239" y="35306"/>
                    </a:lnTo>
                    <a:lnTo>
                      <a:pt x="131157" y="34540"/>
                    </a:lnTo>
                    <a:lnTo>
                      <a:pt x="131075" y="33774"/>
                    </a:lnTo>
                    <a:lnTo>
                      <a:pt x="131020" y="32981"/>
                    </a:lnTo>
                    <a:lnTo>
                      <a:pt x="131020" y="32188"/>
                    </a:lnTo>
                    <a:lnTo>
                      <a:pt x="131020" y="31450"/>
                    </a:lnTo>
                    <a:lnTo>
                      <a:pt x="131075" y="30739"/>
                    </a:lnTo>
                    <a:lnTo>
                      <a:pt x="131130" y="30000"/>
                    </a:lnTo>
                    <a:lnTo>
                      <a:pt x="131212" y="29289"/>
                    </a:lnTo>
                    <a:lnTo>
                      <a:pt x="131321" y="28578"/>
                    </a:lnTo>
                    <a:lnTo>
                      <a:pt x="131458" y="27895"/>
                    </a:lnTo>
                    <a:lnTo>
                      <a:pt x="131622" y="27184"/>
                    </a:lnTo>
                    <a:lnTo>
                      <a:pt x="131786" y="26527"/>
                    </a:lnTo>
                    <a:lnTo>
                      <a:pt x="132005" y="25844"/>
                    </a:lnTo>
                    <a:lnTo>
                      <a:pt x="132223" y="25187"/>
                    </a:lnTo>
                    <a:lnTo>
                      <a:pt x="132470" y="24531"/>
                    </a:lnTo>
                    <a:lnTo>
                      <a:pt x="132743" y="23875"/>
                    </a:lnTo>
                    <a:lnTo>
                      <a:pt x="133017" y="23246"/>
                    </a:lnTo>
                    <a:lnTo>
                      <a:pt x="133317" y="22644"/>
                    </a:lnTo>
                    <a:lnTo>
                      <a:pt x="133646" y="22015"/>
                    </a:lnTo>
                    <a:lnTo>
                      <a:pt x="134001" y="21413"/>
                    </a:lnTo>
                    <a:lnTo>
                      <a:pt x="70556" y="18679"/>
                    </a:lnTo>
                    <a:lnTo>
                      <a:pt x="69735" y="18624"/>
                    </a:lnTo>
                    <a:lnTo>
                      <a:pt x="68915" y="18542"/>
                    </a:lnTo>
                    <a:lnTo>
                      <a:pt x="68122" y="18432"/>
                    </a:lnTo>
                    <a:lnTo>
                      <a:pt x="67301" y="18268"/>
                    </a:lnTo>
                    <a:lnTo>
                      <a:pt x="66508" y="18104"/>
                    </a:lnTo>
                    <a:lnTo>
                      <a:pt x="65743" y="17886"/>
                    </a:lnTo>
                    <a:lnTo>
                      <a:pt x="64977" y="17639"/>
                    </a:lnTo>
                    <a:lnTo>
                      <a:pt x="64211" y="17366"/>
                    </a:lnTo>
                    <a:lnTo>
                      <a:pt x="63445" y="17038"/>
                    </a:lnTo>
                    <a:lnTo>
                      <a:pt x="62707" y="16710"/>
                    </a:lnTo>
                    <a:lnTo>
                      <a:pt x="61996" y="16354"/>
                    </a:lnTo>
                    <a:lnTo>
                      <a:pt x="61285" y="15944"/>
                    </a:lnTo>
                    <a:lnTo>
                      <a:pt x="60601" y="15534"/>
                    </a:lnTo>
                    <a:lnTo>
                      <a:pt x="59918" y="15069"/>
                    </a:lnTo>
                    <a:lnTo>
                      <a:pt x="59261" y="14577"/>
                    </a:lnTo>
                    <a:lnTo>
                      <a:pt x="58605" y="14084"/>
                    </a:lnTo>
                    <a:lnTo>
                      <a:pt x="47256" y="4622"/>
                    </a:lnTo>
                    <a:lnTo>
                      <a:pt x="46572" y="4075"/>
                    </a:lnTo>
                    <a:lnTo>
                      <a:pt x="45861" y="3583"/>
                    </a:lnTo>
                    <a:lnTo>
                      <a:pt x="45123" y="3091"/>
                    </a:lnTo>
                    <a:lnTo>
                      <a:pt x="44385" y="2653"/>
                    </a:lnTo>
                    <a:lnTo>
                      <a:pt x="43619" y="2243"/>
                    </a:lnTo>
                    <a:lnTo>
                      <a:pt x="42853" y="1860"/>
                    </a:lnTo>
                    <a:lnTo>
                      <a:pt x="42060" y="1505"/>
                    </a:lnTo>
                    <a:lnTo>
                      <a:pt x="41240" y="1204"/>
                    </a:lnTo>
                    <a:lnTo>
                      <a:pt x="40447" y="930"/>
                    </a:lnTo>
                    <a:lnTo>
                      <a:pt x="39599" y="684"/>
                    </a:lnTo>
                    <a:lnTo>
                      <a:pt x="38751" y="465"/>
                    </a:lnTo>
                    <a:lnTo>
                      <a:pt x="37903" y="301"/>
                    </a:lnTo>
                    <a:lnTo>
                      <a:pt x="37056" y="165"/>
                    </a:lnTo>
                    <a:lnTo>
                      <a:pt x="36180" y="83"/>
                    </a:lnTo>
                    <a:lnTo>
                      <a:pt x="35333" y="28"/>
                    </a:lnTo>
                    <a:lnTo>
                      <a:pt x="34458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23"/>
              <p:cNvSpPr/>
              <p:nvPr/>
            </p:nvSpPr>
            <p:spPr>
              <a:xfrm>
                <a:off x="2710300" y="3229750"/>
                <a:ext cx="3350050" cy="956500"/>
              </a:xfrm>
              <a:custGeom>
                <a:avLst/>
                <a:gdLst/>
                <a:ahLst/>
                <a:cxnLst/>
                <a:rect l="l" t="t" r="r" b="b"/>
                <a:pathLst>
                  <a:path w="134002" h="38260" fill="none" extrusionOk="0">
                    <a:moveTo>
                      <a:pt x="34458" y="1"/>
                    </a:moveTo>
                    <a:lnTo>
                      <a:pt x="34458" y="1"/>
                    </a:lnTo>
                    <a:lnTo>
                      <a:pt x="35333" y="28"/>
                    </a:lnTo>
                    <a:lnTo>
                      <a:pt x="36180" y="83"/>
                    </a:lnTo>
                    <a:lnTo>
                      <a:pt x="37056" y="165"/>
                    </a:lnTo>
                    <a:lnTo>
                      <a:pt x="37903" y="301"/>
                    </a:lnTo>
                    <a:lnTo>
                      <a:pt x="38751" y="465"/>
                    </a:lnTo>
                    <a:lnTo>
                      <a:pt x="39599" y="684"/>
                    </a:lnTo>
                    <a:lnTo>
                      <a:pt x="40447" y="930"/>
                    </a:lnTo>
                    <a:lnTo>
                      <a:pt x="41240" y="1204"/>
                    </a:lnTo>
                    <a:lnTo>
                      <a:pt x="42060" y="1505"/>
                    </a:lnTo>
                    <a:lnTo>
                      <a:pt x="42853" y="1860"/>
                    </a:lnTo>
                    <a:lnTo>
                      <a:pt x="43619" y="2243"/>
                    </a:lnTo>
                    <a:lnTo>
                      <a:pt x="44385" y="2653"/>
                    </a:lnTo>
                    <a:lnTo>
                      <a:pt x="45123" y="3091"/>
                    </a:lnTo>
                    <a:lnTo>
                      <a:pt x="45861" y="3583"/>
                    </a:lnTo>
                    <a:lnTo>
                      <a:pt x="46572" y="4075"/>
                    </a:lnTo>
                    <a:lnTo>
                      <a:pt x="47256" y="4622"/>
                    </a:lnTo>
                    <a:lnTo>
                      <a:pt x="58605" y="14084"/>
                    </a:lnTo>
                    <a:lnTo>
                      <a:pt x="58605" y="14084"/>
                    </a:lnTo>
                    <a:lnTo>
                      <a:pt x="59261" y="14577"/>
                    </a:lnTo>
                    <a:lnTo>
                      <a:pt x="59918" y="15069"/>
                    </a:lnTo>
                    <a:lnTo>
                      <a:pt x="60601" y="15534"/>
                    </a:lnTo>
                    <a:lnTo>
                      <a:pt x="61285" y="15944"/>
                    </a:lnTo>
                    <a:lnTo>
                      <a:pt x="61996" y="16354"/>
                    </a:lnTo>
                    <a:lnTo>
                      <a:pt x="62707" y="16710"/>
                    </a:lnTo>
                    <a:lnTo>
                      <a:pt x="63445" y="17038"/>
                    </a:lnTo>
                    <a:lnTo>
                      <a:pt x="64211" y="17366"/>
                    </a:lnTo>
                    <a:lnTo>
                      <a:pt x="64977" y="17639"/>
                    </a:lnTo>
                    <a:lnTo>
                      <a:pt x="65743" y="17886"/>
                    </a:lnTo>
                    <a:lnTo>
                      <a:pt x="66508" y="18104"/>
                    </a:lnTo>
                    <a:lnTo>
                      <a:pt x="67301" y="18268"/>
                    </a:lnTo>
                    <a:lnTo>
                      <a:pt x="68122" y="18432"/>
                    </a:lnTo>
                    <a:lnTo>
                      <a:pt x="68915" y="18542"/>
                    </a:lnTo>
                    <a:lnTo>
                      <a:pt x="69735" y="18624"/>
                    </a:lnTo>
                    <a:lnTo>
                      <a:pt x="70556" y="18679"/>
                    </a:lnTo>
                    <a:lnTo>
                      <a:pt x="134001" y="21413"/>
                    </a:lnTo>
                    <a:lnTo>
                      <a:pt x="134001" y="21413"/>
                    </a:lnTo>
                    <a:lnTo>
                      <a:pt x="133646" y="22015"/>
                    </a:lnTo>
                    <a:lnTo>
                      <a:pt x="133317" y="22644"/>
                    </a:lnTo>
                    <a:lnTo>
                      <a:pt x="133017" y="23246"/>
                    </a:lnTo>
                    <a:lnTo>
                      <a:pt x="132743" y="23875"/>
                    </a:lnTo>
                    <a:lnTo>
                      <a:pt x="132470" y="24531"/>
                    </a:lnTo>
                    <a:lnTo>
                      <a:pt x="132223" y="25187"/>
                    </a:lnTo>
                    <a:lnTo>
                      <a:pt x="132005" y="25844"/>
                    </a:lnTo>
                    <a:lnTo>
                      <a:pt x="131786" y="26527"/>
                    </a:lnTo>
                    <a:lnTo>
                      <a:pt x="131622" y="27184"/>
                    </a:lnTo>
                    <a:lnTo>
                      <a:pt x="131458" y="27895"/>
                    </a:lnTo>
                    <a:lnTo>
                      <a:pt x="131321" y="28578"/>
                    </a:lnTo>
                    <a:lnTo>
                      <a:pt x="131212" y="29289"/>
                    </a:lnTo>
                    <a:lnTo>
                      <a:pt x="131130" y="30000"/>
                    </a:lnTo>
                    <a:lnTo>
                      <a:pt x="131075" y="30739"/>
                    </a:lnTo>
                    <a:lnTo>
                      <a:pt x="131020" y="31450"/>
                    </a:lnTo>
                    <a:lnTo>
                      <a:pt x="131020" y="32188"/>
                    </a:lnTo>
                    <a:lnTo>
                      <a:pt x="131020" y="32188"/>
                    </a:lnTo>
                    <a:lnTo>
                      <a:pt x="131020" y="32981"/>
                    </a:lnTo>
                    <a:lnTo>
                      <a:pt x="131075" y="33774"/>
                    </a:lnTo>
                    <a:lnTo>
                      <a:pt x="131157" y="34540"/>
                    </a:lnTo>
                    <a:lnTo>
                      <a:pt x="131239" y="35306"/>
                    </a:lnTo>
                    <a:lnTo>
                      <a:pt x="131376" y="36044"/>
                    </a:lnTo>
                    <a:lnTo>
                      <a:pt x="131540" y="36782"/>
                    </a:lnTo>
                    <a:lnTo>
                      <a:pt x="131704" y="37521"/>
                    </a:lnTo>
                    <a:lnTo>
                      <a:pt x="131895" y="38259"/>
                    </a:lnTo>
                    <a:lnTo>
                      <a:pt x="131895" y="38259"/>
                    </a:lnTo>
                    <a:lnTo>
                      <a:pt x="122023" y="37876"/>
                    </a:lnTo>
                    <a:lnTo>
                      <a:pt x="111686" y="37521"/>
                    </a:lnTo>
                    <a:lnTo>
                      <a:pt x="101020" y="37165"/>
                    </a:lnTo>
                    <a:lnTo>
                      <a:pt x="90246" y="36837"/>
                    </a:lnTo>
                    <a:lnTo>
                      <a:pt x="79471" y="36536"/>
                    </a:lnTo>
                    <a:lnTo>
                      <a:pt x="68860" y="36317"/>
                    </a:lnTo>
                    <a:lnTo>
                      <a:pt x="58632" y="36126"/>
                    </a:lnTo>
                    <a:lnTo>
                      <a:pt x="53683" y="36044"/>
                    </a:lnTo>
                    <a:lnTo>
                      <a:pt x="48897" y="36017"/>
                    </a:lnTo>
                    <a:lnTo>
                      <a:pt x="48897" y="36017"/>
                    </a:lnTo>
                    <a:lnTo>
                      <a:pt x="49034" y="35060"/>
                    </a:lnTo>
                    <a:lnTo>
                      <a:pt x="49143" y="34130"/>
                    </a:lnTo>
                    <a:lnTo>
                      <a:pt x="49225" y="33173"/>
                    </a:lnTo>
                    <a:lnTo>
                      <a:pt x="49252" y="32188"/>
                    </a:lnTo>
                    <a:lnTo>
                      <a:pt x="49252" y="32188"/>
                    </a:lnTo>
                    <a:lnTo>
                      <a:pt x="49225" y="31094"/>
                    </a:lnTo>
                    <a:lnTo>
                      <a:pt x="49143" y="30028"/>
                    </a:lnTo>
                    <a:lnTo>
                      <a:pt x="49006" y="28988"/>
                    </a:lnTo>
                    <a:lnTo>
                      <a:pt x="48815" y="27949"/>
                    </a:lnTo>
                    <a:lnTo>
                      <a:pt x="48596" y="26910"/>
                    </a:lnTo>
                    <a:lnTo>
                      <a:pt x="48295" y="25898"/>
                    </a:lnTo>
                    <a:lnTo>
                      <a:pt x="47967" y="24941"/>
                    </a:lnTo>
                    <a:lnTo>
                      <a:pt x="47584" y="23984"/>
                    </a:lnTo>
                    <a:lnTo>
                      <a:pt x="47174" y="23027"/>
                    </a:lnTo>
                    <a:lnTo>
                      <a:pt x="46709" y="22124"/>
                    </a:lnTo>
                    <a:lnTo>
                      <a:pt x="46189" y="21249"/>
                    </a:lnTo>
                    <a:lnTo>
                      <a:pt x="45643" y="20374"/>
                    </a:lnTo>
                    <a:lnTo>
                      <a:pt x="45041" y="19554"/>
                    </a:lnTo>
                    <a:lnTo>
                      <a:pt x="44412" y="18761"/>
                    </a:lnTo>
                    <a:lnTo>
                      <a:pt x="43756" y="17995"/>
                    </a:lnTo>
                    <a:lnTo>
                      <a:pt x="43072" y="17257"/>
                    </a:lnTo>
                    <a:lnTo>
                      <a:pt x="42334" y="16546"/>
                    </a:lnTo>
                    <a:lnTo>
                      <a:pt x="41568" y="15889"/>
                    </a:lnTo>
                    <a:lnTo>
                      <a:pt x="40775" y="15260"/>
                    </a:lnTo>
                    <a:lnTo>
                      <a:pt x="39927" y="14686"/>
                    </a:lnTo>
                    <a:lnTo>
                      <a:pt x="39079" y="14112"/>
                    </a:lnTo>
                    <a:lnTo>
                      <a:pt x="38204" y="13619"/>
                    </a:lnTo>
                    <a:lnTo>
                      <a:pt x="37274" y="13154"/>
                    </a:lnTo>
                    <a:lnTo>
                      <a:pt x="36344" y="12717"/>
                    </a:lnTo>
                    <a:lnTo>
                      <a:pt x="35387" y="12361"/>
                    </a:lnTo>
                    <a:lnTo>
                      <a:pt x="34403" y="12006"/>
                    </a:lnTo>
                    <a:lnTo>
                      <a:pt x="33391" y="11732"/>
                    </a:lnTo>
                    <a:lnTo>
                      <a:pt x="32379" y="11486"/>
                    </a:lnTo>
                    <a:lnTo>
                      <a:pt x="31340" y="11322"/>
                    </a:lnTo>
                    <a:lnTo>
                      <a:pt x="30273" y="11185"/>
                    </a:lnTo>
                    <a:lnTo>
                      <a:pt x="29207" y="11103"/>
                    </a:lnTo>
                    <a:lnTo>
                      <a:pt x="28113" y="11076"/>
                    </a:lnTo>
                    <a:lnTo>
                      <a:pt x="28113" y="11076"/>
                    </a:lnTo>
                    <a:lnTo>
                      <a:pt x="27211" y="11076"/>
                    </a:lnTo>
                    <a:lnTo>
                      <a:pt x="26308" y="11131"/>
                    </a:lnTo>
                    <a:lnTo>
                      <a:pt x="25406" y="11240"/>
                    </a:lnTo>
                    <a:lnTo>
                      <a:pt x="24531" y="11377"/>
                    </a:lnTo>
                    <a:lnTo>
                      <a:pt x="23655" y="11541"/>
                    </a:lnTo>
                    <a:lnTo>
                      <a:pt x="22808" y="11732"/>
                    </a:lnTo>
                    <a:lnTo>
                      <a:pt x="21960" y="11979"/>
                    </a:lnTo>
                    <a:lnTo>
                      <a:pt x="21139" y="12252"/>
                    </a:lnTo>
                    <a:lnTo>
                      <a:pt x="20319" y="12553"/>
                    </a:lnTo>
                    <a:lnTo>
                      <a:pt x="19526" y="12881"/>
                    </a:lnTo>
                    <a:lnTo>
                      <a:pt x="18760" y="13264"/>
                    </a:lnTo>
                    <a:lnTo>
                      <a:pt x="17995" y="13647"/>
                    </a:lnTo>
                    <a:lnTo>
                      <a:pt x="17256" y="14084"/>
                    </a:lnTo>
                    <a:lnTo>
                      <a:pt x="16518" y="14549"/>
                    </a:lnTo>
                    <a:lnTo>
                      <a:pt x="15834" y="15014"/>
                    </a:lnTo>
                    <a:lnTo>
                      <a:pt x="15150" y="15534"/>
                    </a:lnTo>
                    <a:lnTo>
                      <a:pt x="14467" y="16081"/>
                    </a:lnTo>
                    <a:lnTo>
                      <a:pt x="13838" y="16628"/>
                    </a:lnTo>
                    <a:lnTo>
                      <a:pt x="13236" y="17229"/>
                    </a:lnTo>
                    <a:lnTo>
                      <a:pt x="12635" y="17831"/>
                    </a:lnTo>
                    <a:lnTo>
                      <a:pt x="12060" y="18487"/>
                    </a:lnTo>
                    <a:lnTo>
                      <a:pt x="11541" y="19143"/>
                    </a:lnTo>
                    <a:lnTo>
                      <a:pt x="11021" y="19827"/>
                    </a:lnTo>
                    <a:lnTo>
                      <a:pt x="10529" y="20511"/>
                    </a:lnTo>
                    <a:lnTo>
                      <a:pt x="10064" y="21249"/>
                    </a:lnTo>
                    <a:lnTo>
                      <a:pt x="9654" y="21988"/>
                    </a:lnTo>
                    <a:lnTo>
                      <a:pt x="9243" y="22753"/>
                    </a:lnTo>
                    <a:lnTo>
                      <a:pt x="8888" y="23519"/>
                    </a:lnTo>
                    <a:lnTo>
                      <a:pt x="8532" y="24312"/>
                    </a:lnTo>
                    <a:lnTo>
                      <a:pt x="8232" y="25133"/>
                    </a:lnTo>
                    <a:lnTo>
                      <a:pt x="7958" y="25953"/>
                    </a:lnTo>
                    <a:lnTo>
                      <a:pt x="7712" y="26801"/>
                    </a:lnTo>
                    <a:lnTo>
                      <a:pt x="7712" y="26801"/>
                    </a:lnTo>
                    <a:lnTo>
                      <a:pt x="6919" y="25488"/>
                    </a:lnTo>
                    <a:lnTo>
                      <a:pt x="6126" y="24121"/>
                    </a:lnTo>
                    <a:lnTo>
                      <a:pt x="5388" y="22699"/>
                    </a:lnTo>
                    <a:lnTo>
                      <a:pt x="4677" y="21222"/>
                    </a:lnTo>
                    <a:lnTo>
                      <a:pt x="4020" y="19690"/>
                    </a:lnTo>
                    <a:lnTo>
                      <a:pt x="3391" y="18104"/>
                    </a:lnTo>
                    <a:lnTo>
                      <a:pt x="2790" y="16491"/>
                    </a:lnTo>
                    <a:lnTo>
                      <a:pt x="2243" y="14795"/>
                    </a:lnTo>
                    <a:lnTo>
                      <a:pt x="1778" y="13100"/>
                    </a:lnTo>
                    <a:lnTo>
                      <a:pt x="1340" y="11322"/>
                    </a:lnTo>
                    <a:lnTo>
                      <a:pt x="957" y="9517"/>
                    </a:lnTo>
                    <a:lnTo>
                      <a:pt x="793" y="8615"/>
                    </a:lnTo>
                    <a:lnTo>
                      <a:pt x="629" y="7685"/>
                    </a:lnTo>
                    <a:lnTo>
                      <a:pt x="492" y="6755"/>
                    </a:lnTo>
                    <a:lnTo>
                      <a:pt x="383" y="5798"/>
                    </a:lnTo>
                    <a:lnTo>
                      <a:pt x="274" y="4868"/>
                    </a:lnTo>
                    <a:lnTo>
                      <a:pt x="192" y="3911"/>
                    </a:lnTo>
                    <a:lnTo>
                      <a:pt x="110" y="2927"/>
                    </a:lnTo>
                    <a:lnTo>
                      <a:pt x="55" y="1970"/>
                    </a:lnTo>
                    <a:lnTo>
                      <a:pt x="28" y="985"/>
                    </a:lnTo>
                    <a:lnTo>
                      <a:pt x="0" y="1"/>
                    </a:lnTo>
                    <a:lnTo>
                      <a:pt x="3445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23"/>
              <p:cNvSpPr/>
              <p:nvPr/>
            </p:nvSpPr>
            <p:spPr>
              <a:xfrm>
                <a:off x="2754725" y="3054050"/>
                <a:ext cx="3553800" cy="572250"/>
              </a:xfrm>
              <a:custGeom>
                <a:avLst/>
                <a:gdLst/>
                <a:ahLst/>
                <a:cxnLst/>
                <a:rect l="l" t="t" r="r" b="b"/>
                <a:pathLst>
                  <a:path w="142152" h="22890" extrusionOk="0">
                    <a:moveTo>
                      <a:pt x="2735" y="0"/>
                    </a:moveTo>
                    <a:lnTo>
                      <a:pt x="2380" y="164"/>
                    </a:lnTo>
                    <a:lnTo>
                      <a:pt x="2024" y="356"/>
                    </a:lnTo>
                    <a:lnTo>
                      <a:pt x="1669" y="547"/>
                    </a:lnTo>
                    <a:lnTo>
                      <a:pt x="1313" y="766"/>
                    </a:lnTo>
                    <a:lnTo>
                      <a:pt x="958" y="1012"/>
                    </a:lnTo>
                    <a:lnTo>
                      <a:pt x="630" y="1286"/>
                    </a:lnTo>
                    <a:lnTo>
                      <a:pt x="329" y="1559"/>
                    </a:lnTo>
                    <a:lnTo>
                      <a:pt x="1" y="1860"/>
                    </a:lnTo>
                    <a:lnTo>
                      <a:pt x="1" y="3391"/>
                    </a:lnTo>
                    <a:lnTo>
                      <a:pt x="40748" y="3391"/>
                    </a:lnTo>
                    <a:lnTo>
                      <a:pt x="41240" y="3419"/>
                    </a:lnTo>
                    <a:lnTo>
                      <a:pt x="41760" y="3446"/>
                    </a:lnTo>
                    <a:lnTo>
                      <a:pt x="42279" y="3501"/>
                    </a:lnTo>
                    <a:lnTo>
                      <a:pt x="42799" y="3583"/>
                    </a:lnTo>
                    <a:lnTo>
                      <a:pt x="43291" y="3665"/>
                    </a:lnTo>
                    <a:lnTo>
                      <a:pt x="43783" y="3802"/>
                    </a:lnTo>
                    <a:lnTo>
                      <a:pt x="44276" y="3938"/>
                    </a:lnTo>
                    <a:lnTo>
                      <a:pt x="44768" y="4075"/>
                    </a:lnTo>
                    <a:lnTo>
                      <a:pt x="45260" y="4266"/>
                    </a:lnTo>
                    <a:lnTo>
                      <a:pt x="45725" y="4458"/>
                    </a:lnTo>
                    <a:lnTo>
                      <a:pt x="46190" y="4677"/>
                    </a:lnTo>
                    <a:lnTo>
                      <a:pt x="46655" y="4923"/>
                    </a:lnTo>
                    <a:lnTo>
                      <a:pt x="47092" y="5169"/>
                    </a:lnTo>
                    <a:lnTo>
                      <a:pt x="47530" y="5470"/>
                    </a:lnTo>
                    <a:lnTo>
                      <a:pt x="47940" y="5743"/>
                    </a:lnTo>
                    <a:lnTo>
                      <a:pt x="48350" y="6071"/>
                    </a:lnTo>
                    <a:lnTo>
                      <a:pt x="60684" y="15889"/>
                    </a:lnTo>
                    <a:lnTo>
                      <a:pt x="61176" y="16244"/>
                    </a:lnTo>
                    <a:lnTo>
                      <a:pt x="61668" y="16600"/>
                    </a:lnTo>
                    <a:lnTo>
                      <a:pt x="62161" y="16928"/>
                    </a:lnTo>
                    <a:lnTo>
                      <a:pt x="62680" y="17229"/>
                    </a:lnTo>
                    <a:lnTo>
                      <a:pt x="63227" y="17530"/>
                    </a:lnTo>
                    <a:lnTo>
                      <a:pt x="63747" y="17803"/>
                    </a:lnTo>
                    <a:lnTo>
                      <a:pt x="64294" y="18049"/>
                    </a:lnTo>
                    <a:lnTo>
                      <a:pt x="64868" y="18268"/>
                    </a:lnTo>
                    <a:lnTo>
                      <a:pt x="65442" y="18460"/>
                    </a:lnTo>
                    <a:lnTo>
                      <a:pt x="65989" y="18651"/>
                    </a:lnTo>
                    <a:lnTo>
                      <a:pt x="66591" y="18815"/>
                    </a:lnTo>
                    <a:lnTo>
                      <a:pt x="67165" y="18952"/>
                    </a:lnTo>
                    <a:lnTo>
                      <a:pt x="67767" y="19061"/>
                    </a:lnTo>
                    <a:lnTo>
                      <a:pt x="68369" y="19143"/>
                    </a:lnTo>
                    <a:lnTo>
                      <a:pt x="68970" y="19225"/>
                    </a:lnTo>
                    <a:lnTo>
                      <a:pt x="69572" y="19253"/>
                    </a:lnTo>
                    <a:lnTo>
                      <a:pt x="136955" y="22890"/>
                    </a:lnTo>
                    <a:lnTo>
                      <a:pt x="137557" y="22425"/>
                    </a:lnTo>
                    <a:lnTo>
                      <a:pt x="138158" y="21960"/>
                    </a:lnTo>
                    <a:lnTo>
                      <a:pt x="138787" y="21550"/>
                    </a:lnTo>
                    <a:lnTo>
                      <a:pt x="139444" y="21140"/>
                    </a:lnTo>
                    <a:lnTo>
                      <a:pt x="140100" y="20757"/>
                    </a:lnTo>
                    <a:lnTo>
                      <a:pt x="140756" y="20401"/>
                    </a:lnTo>
                    <a:lnTo>
                      <a:pt x="141440" y="20073"/>
                    </a:lnTo>
                    <a:lnTo>
                      <a:pt x="142151" y="19745"/>
                    </a:lnTo>
                    <a:lnTo>
                      <a:pt x="69763" y="15862"/>
                    </a:lnTo>
                    <a:lnTo>
                      <a:pt x="69298" y="15834"/>
                    </a:lnTo>
                    <a:lnTo>
                      <a:pt x="68806" y="15780"/>
                    </a:lnTo>
                    <a:lnTo>
                      <a:pt x="68341" y="15698"/>
                    </a:lnTo>
                    <a:lnTo>
                      <a:pt x="67876" y="15616"/>
                    </a:lnTo>
                    <a:lnTo>
                      <a:pt x="67411" y="15506"/>
                    </a:lnTo>
                    <a:lnTo>
                      <a:pt x="66974" y="15369"/>
                    </a:lnTo>
                    <a:lnTo>
                      <a:pt x="66509" y="15233"/>
                    </a:lnTo>
                    <a:lnTo>
                      <a:pt x="66071" y="15096"/>
                    </a:lnTo>
                    <a:lnTo>
                      <a:pt x="65634" y="14904"/>
                    </a:lnTo>
                    <a:lnTo>
                      <a:pt x="65196" y="14713"/>
                    </a:lnTo>
                    <a:lnTo>
                      <a:pt x="64786" y="14494"/>
                    </a:lnTo>
                    <a:lnTo>
                      <a:pt x="64376" y="14275"/>
                    </a:lnTo>
                    <a:lnTo>
                      <a:pt x="63966" y="14029"/>
                    </a:lnTo>
                    <a:lnTo>
                      <a:pt x="63555" y="13783"/>
                    </a:lnTo>
                    <a:lnTo>
                      <a:pt x="63173" y="13510"/>
                    </a:lnTo>
                    <a:lnTo>
                      <a:pt x="62790" y="13209"/>
                    </a:lnTo>
                    <a:lnTo>
                      <a:pt x="50484" y="3391"/>
                    </a:lnTo>
                    <a:lnTo>
                      <a:pt x="49964" y="3008"/>
                    </a:lnTo>
                    <a:lnTo>
                      <a:pt x="49417" y="2626"/>
                    </a:lnTo>
                    <a:lnTo>
                      <a:pt x="48870" y="2270"/>
                    </a:lnTo>
                    <a:lnTo>
                      <a:pt x="48296" y="1942"/>
                    </a:lnTo>
                    <a:lnTo>
                      <a:pt x="47721" y="1641"/>
                    </a:lnTo>
                    <a:lnTo>
                      <a:pt x="47120" y="1368"/>
                    </a:lnTo>
                    <a:lnTo>
                      <a:pt x="46518" y="1094"/>
                    </a:lnTo>
                    <a:lnTo>
                      <a:pt x="45889" y="875"/>
                    </a:lnTo>
                    <a:lnTo>
                      <a:pt x="45260" y="684"/>
                    </a:lnTo>
                    <a:lnTo>
                      <a:pt x="44631" y="493"/>
                    </a:lnTo>
                    <a:lnTo>
                      <a:pt x="44002" y="356"/>
                    </a:lnTo>
                    <a:lnTo>
                      <a:pt x="43346" y="219"/>
                    </a:lnTo>
                    <a:lnTo>
                      <a:pt x="42717" y="110"/>
                    </a:lnTo>
                    <a:lnTo>
                      <a:pt x="42061" y="55"/>
                    </a:lnTo>
                    <a:lnTo>
                      <a:pt x="414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23"/>
              <p:cNvSpPr/>
              <p:nvPr/>
            </p:nvSpPr>
            <p:spPr>
              <a:xfrm>
                <a:off x="2754725" y="3054050"/>
                <a:ext cx="3553800" cy="572250"/>
              </a:xfrm>
              <a:custGeom>
                <a:avLst/>
                <a:gdLst/>
                <a:ahLst/>
                <a:cxnLst/>
                <a:rect l="l" t="t" r="r" b="b"/>
                <a:pathLst>
                  <a:path w="142152" h="22890" fill="none" extrusionOk="0">
                    <a:moveTo>
                      <a:pt x="1" y="3391"/>
                    </a:moveTo>
                    <a:lnTo>
                      <a:pt x="1" y="1860"/>
                    </a:lnTo>
                    <a:lnTo>
                      <a:pt x="1" y="1860"/>
                    </a:lnTo>
                    <a:lnTo>
                      <a:pt x="329" y="1559"/>
                    </a:lnTo>
                    <a:lnTo>
                      <a:pt x="630" y="1286"/>
                    </a:lnTo>
                    <a:lnTo>
                      <a:pt x="958" y="1012"/>
                    </a:lnTo>
                    <a:lnTo>
                      <a:pt x="1313" y="766"/>
                    </a:lnTo>
                    <a:lnTo>
                      <a:pt x="1669" y="547"/>
                    </a:lnTo>
                    <a:lnTo>
                      <a:pt x="2024" y="356"/>
                    </a:lnTo>
                    <a:lnTo>
                      <a:pt x="2380" y="164"/>
                    </a:lnTo>
                    <a:lnTo>
                      <a:pt x="2735" y="0"/>
                    </a:lnTo>
                    <a:lnTo>
                      <a:pt x="40748" y="0"/>
                    </a:lnTo>
                    <a:lnTo>
                      <a:pt x="40748" y="0"/>
                    </a:lnTo>
                    <a:lnTo>
                      <a:pt x="41404" y="0"/>
                    </a:lnTo>
                    <a:lnTo>
                      <a:pt x="42061" y="55"/>
                    </a:lnTo>
                    <a:lnTo>
                      <a:pt x="42717" y="110"/>
                    </a:lnTo>
                    <a:lnTo>
                      <a:pt x="43346" y="219"/>
                    </a:lnTo>
                    <a:lnTo>
                      <a:pt x="44002" y="356"/>
                    </a:lnTo>
                    <a:lnTo>
                      <a:pt x="44631" y="493"/>
                    </a:lnTo>
                    <a:lnTo>
                      <a:pt x="45260" y="684"/>
                    </a:lnTo>
                    <a:lnTo>
                      <a:pt x="45889" y="875"/>
                    </a:lnTo>
                    <a:lnTo>
                      <a:pt x="46518" y="1094"/>
                    </a:lnTo>
                    <a:lnTo>
                      <a:pt x="47120" y="1368"/>
                    </a:lnTo>
                    <a:lnTo>
                      <a:pt x="47721" y="1641"/>
                    </a:lnTo>
                    <a:lnTo>
                      <a:pt x="48296" y="1942"/>
                    </a:lnTo>
                    <a:lnTo>
                      <a:pt x="48870" y="2270"/>
                    </a:lnTo>
                    <a:lnTo>
                      <a:pt x="49417" y="2626"/>
                    </a:lnTo>
                    <a:lnTo>
                      <a:pt x="49964" y="3008"/>
                    </a:lnTo>
                    <a:lnTo>
                      <a:pt x="50484" y="3391"/>
                    </a:lnTo>
                    <a:lnTo>
                      <a:pt x="62790" y="13209"/>
                    </a:lnTo>
                    <a:lnTo>
                      <a:pt x="62790" y="13209"/>
                    </a:lnTo>
                    <a:lnTo>
                      <a:pt x="63173" y="13510"/>
                    </a:lnTo>
                    <a:lnTo>
                      <a:pt x="63555" y="13783"/>
                    </a:lnTo>
                    <a:lnTo>
                      <a:pt x="63966" y="14029"/>
                    </a:lnTo>
                    <a:lnTo>
                      <a:pt x="64376" y="14275"/>
                    </a:lnTo>
                    <a:lnTo>
                      <a:pt x="64786" y="14494"/>
                    </a:lnTo>
                    <a:lnTo>
                      <a:pt x="65196" y="14713"/>
                    </a:lnTo>
                    <a:lnTo>
                      <a:pt x="65634" y="14904"/>
                    </a:lnTo>
                    <a:lnTo>
                      <a:pt x="66071" y="15096"/>
                    </a:lnTo>
                    <a:lnTo>
                      <a:pt x="66509" y="15233"/>
                    </a:lnTo>
                    <a:lnTo>
                      <a:pt x="66974" y="15369"/>
                    </a:lnTo>
                    <a:lnTo>
                      <a:pt x="67411" y="15506"/>
                    </a:lnTo>
                    <a:lnTo>
                      <a:pt x="67876" y="15616"/>
                    </a:lnTo>
                    <a:lnTo>
                      <a:pt x="68341" y="15698"/>
                    </a:lnTo>
                    <a:lnTo>
                      <a:pt x="68806" y="15780"/>
                    </a:lnTo>
                    <a:lnTo>
                      <a:pt x="69298" y="15834"/>
                    </a:lnTo>
                    <a:lnTo>
                      <a:pt x="69763" y="15862"/>
                    </a:lnTo>
                    <a:lnTo>
                      <a:pt x="142151" y="19745"/>
                    </a:lnTo>
                    <a:lnTo>
                      <a:pt x="142151" y="19745"/>
                    </a:lnTo>
                    <a:lnTo>
                      <a:pt x="141440" y="20073"/>
                    </a:lnTo>
                    <a:lnTo>
                      <a:pt x="140756" y="20401"/>
                    </a:lnTo>
                    <a:lnTo>
                      <a:pt x="140100" y="20757"/>
                    </a:lnTo>
                    <a:lnTo>
                      <a:pt x="139444" y="21140"/>
                    </a:lnTo>
                    <a:lnTo>
                      <a:pt x="138787" y="21550"/>
                    </a:lnTo>
                    <a:lnTo>
                      <a:pt x="138158" y="21960"/>
                    </a:lnTo>
                    <a:lnTo>
                      <a:pt x="137557" y="22425"/>
                    </a:lnTo>
                    <a:lnTo>
                      <a:pt x="136955" y="22890"/>
                    </a:lnTo>
                    <a:lnTo>
                      <a:pt x="69572" y="19253"/>
                    </a:lnTo>
                    <a:lnTo>
                      <a:pt x="69572" y="19253"/>
                    </a:lnTo>
                    <a:lnTo>
                      <a:pt x="68970" y="19225"/>
                    </a:lnTo>
                    <a:lnTo>
                      <a:pt x="68369" y="19143"/>
                    </a:lnTo>
                    <a:lnTo>
                      <a:pt x="67767" y="19061"/>
                    </a:lnTo>
                    <a:lnTo>
                      <a:pt x="67165" y="18952"/>
                    </a:lnTo>
                    <a:lnTo>
                      <a:pt x="66591" y="18815"/>
                    </a:lnTo>
                    <a:lnTo>
                      <a:pt x="65989" y="18651"/>
                    </a:lnTo>
                    <a:lnTo>
                      <a:pt x="65442" y="18460"/>
                    </a:lnTo>
                    <a:lnTo>
                      <a:pt x="64868" y="18268"/>
                    </a:lnTo>
                    <a:lnTo>
                      <a:pt x="64294" y="18049"/>
                    </a:lnTo>
                    <a:lnTo>
                      <a:pt x="63747" y="17803"/>
                    </a:lnTo>
                    <a:lnTo>
                      <a:pt x="63227" y="17530"/>
                    </a:lnTo>
                    <a:lnTo>
                      <a:pt x="62680" y="17229"/>
                    </a:lnTo>
                    <a:lnTo>
                      <a:pt x="62161" y="16928"/>
                    </a:lnTo>
                    <a:lnTo>
                      <a:pt x="61668" y="16600"/>
                    </a:lnTo>
                    <a:lnTo>
                      <a:pt x="61176" y="16244"/>
                    </a:lnTo>
                    <a:lnTo>
                      <a:pt x="60684" y="15889"/>
                    </a:lnTo>
                    <a:lnTo>
                      <a:pt x="48350" y="6071"/>
                    </a:lnTo>
                    <a:lnTo>
                      <a:pt x="48350" y="6071"/>
                    </a:lnTo>
                    <a:lnTo>
                      <a:pt x="47940" y="5743"/>
                    </a:lnTo>
                    <a:lnTo>
                      <a:pt x="47530" y="5470"/>
                    </a:lnTo>
                    <a:lnTo>
                      <a:pt x="47092" y="5169"/>
                    </a:lnTo>
                    <a:lnTo>
                      <a:pt x="46655" y="4923"/>
                    </a:lnTo>
                    <a:lnTo>
                      <a:pt x="46190" y="4677"/>
                    </a:lnTo>
                    <a:lnTo>
                      <a:pt x="45725" y="4458"/>
                    </a:lnTo>
                    <a:lnTo>
                      <a:pt x="45260" y="4266"/>
                    </a:lnTo>
                    <a:lnTo>
                      <a:pt x="44768" y="4075"/>
                    </a:lnTo>
                    <a:lnTo>
                      <a:pt x="44276" y="3938"/>
                    </a:lnTo>
                    <a:lnTo>
                      <a:pt x="43783" y="3802"/>
                    </a:lnTo>
                    <a:lnTo>
                      <a:pt x="43291" y="3665"/>
                    </a:lnTo>
                    <a:lnTo>
                      <a:pt x="42799" y="3583"/>
                    </a:lnTo>
                    <a:lnTo>
                      <a:pt x="42279" y="3501"/>
                    </a:lnTo>
                    <a:lnTo>
                      <a:pt x="41760" y="3446"/>
                    </a:lnTo>
                    <a:lnTo>
                      <a:pt x="41240" y="3419"/>
                    </a:lnTo>
                    <a:lnTo>
                      <a:pt x="40748" y="3391"/>
                    </a:lnTo>
                    <a:lnTo>
                      <a:pt x="1" y="33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23"/>
              <p:cNvSpPr/>
              <p:nvPr/>
            </p:nvSpPr>
            <p:spPr>
              <a:xfrm>
                <a:off x="6769975" y="3572950"/>
                <a:ext cx="6112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24449" h="4705" extrusionOk="0">
                    <a:moveTo>
                      <a:pt x="0" y="1"/>
                    </a:moveTo>
                    <a:lnTo>
                      <a:pt x="657" y="384"/>
                    </a:lnTo>
                    <a:lnTo>
                      <a:pt x="1313" y="794"/>
                    </a:lnTo>
                    <a:lnTo>
                      <a:pt x="1942" y="1204"/>
                    </a:lnTo>
                    <a:lnTo>
                      <a:pt x="2544" y="1669"/>
                    </a:lnTo>
                    <a:lnTo>
                      <a:pt x="3145" y="2134"/>
                    </a:lnTo>
                    <a:lnTo>
                      <a:pt x="3720" y="2626"/>
                    </a:lnTo>
                    <a:lnTo>
                      <a:pt x="4266" y="3146"/>
                    </a:lnTo>
                    <a:lnTo>
                      <a:pt x="4813" y="3665"/>
                    </a:lnTo>
                    <a:lnTo>
                      <a:pt x="24257" y="4704"/>
                    </a:lnTo>
                    <a:lnTo>
                      <a:pt x="24367" y="3036"/>
                    </a:lnTo>
                    <a:lnTo>
                      <a:pt x="24449" y="13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23"/>
              <p:cNvSpPr/>
              <p:nvPr/>
            </p:nvSpPr>
            <p:spPr>
              <a:xfrm>
                <a:off x="6769975" y="3572950"/>
                <a:ext cx="6112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24449" h="4705" fill="none" extrusionOk="0">
                    <a:moveTo>
                      <a:pt x="0" y="1"/>
                    </a:moveTo>
                    <a:lnTo>
                      <a:pt x="24449" y="1313"/>
                    </a:lnTo>
                    <a:lnTo>
                      <a:pt x="24449" y="1313"/>
                    </a:lnTo>
                    <a:lnTo>
                      <a:pt x="24367" y="3036"/>
                    </a:lnTo>
                    <a:lnTo>
                      <a:pt x="24257" y="4704"/>
                    </a:lnTo>
                    <a:lnTo>
                      <a:pt x="4813" y="3665"/>
                    </a:lnTo>
                    <a:lnTo>
                      <a:pt x="4813" y="3665"/>
                    </a:lnTo>
                    <a:lnTo>
                      <a:pt x="4266" y="3146"/>
                    </a:lnTo>
                    <a:lnTo>
                      <a:pt x="3720" y="2626"/>
                    </a:lnTo>
                    <a:lnTo>
                      <a:pt x="3145" y="2134"/>
                    </a:lnTo>
                    <a:lnTo>
                      <a:pt x="2544" y="1669"/>
                    </a:lnTo>
                    <a:lnTo>
                      <a:pt x="1942" y="1204"/>
                    </a:lnTo>
                    <a:lnTo>
                      <a:pt x="1313" y="794"/>
                    </a:lnTo>
                    <a:lnTo>
                      <a:pt x="657" y="38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23"/>
              <p:cNvSpPr/>
              <p:nvPr/>
            </p:nvSpPr>
            <p:spPr>
              <a:xfrm>
                <a:off x="5025225" y="1468600"/>
                <a:ext cx="1679125" cy="1294225"/>
              </a:xfrm>
              <a:custGeom>
                <a:avLst/>
                <a:gdLst/>
                <a:ahLst/>
                <a:cxnLst/>
                <a:rect l="l" t="t" r="r" b="b"/>
                <a:pathLst>
                  <a:path w="67165" h="51769" extrusionOk="0">
                    <a:moveTo>
                      <a:pt x="1" y="0"/>
                    </a:moveTo>
                    <a:lnTo>
                      <a:pt x="903" y="575"/>
                    </a:lnTo>
                    <a:lnTo>
                      <a:pt x="1805" y="1204"/>
                    </a:lnTo>
                    <a:lnTo>
                      <a:pt x="2681" y="1887"/>
                    </a:lnTo>
                    <a:lnTo>
                      <a:pt x="3583" y="2571"/>
                    </a:lnTo>
                    <a:lnTo>
                      <a:pt x="4458" y="3309"/>
                    </a:lnTo>
                    <a:lnTo>
                      <a:pt x="5333" y="4075"/>
                    </a:lnTo>
                    <a:lnTo>
                      <a:pt x="6208" y="4868"/>
                    </a:lnTo>
                    <a:lnTo>
                      <a:pt x="7056" y="5661"/>
                    </a:lnTo>
                    <a:lnTo>
                      <a:pt x="7931" y="6509"/>
                    </a:lnTo>
                    <a:lnTo>
                      <a:pt x="8779" y="7384"/>
                    </a:lnTo>
                    <a:lnTo>
                      <a:pt x="9599" y="8259"/>
                    </a:lnTo>
                    <a:lnTo>
                      <a:pt x="10447" y="9162"/>
                    </a:lnTo>
                    <a:lnTo>
                      <a:pt x="11268" y="10091"/>
                    </a:lnTo>
                    <a:lnTo>
                      <a:pt x="12088" y="11049"/>
                    </a:lnTo>
                    <a:lnTo>
                      <a:pt x="12908" y="12006"/>
                    </a:lnTo>
                    <a:lnTo>
                      <a:pt x="13701" y="12990"/>
                    </a:lnTo>
                    <a:lnTo>
                      <a:pt x="15288" y="14987"/>
                    </a:lnTo>
                    <a:lnTo>
                      <a:pt x="16819" y="17038"/>
                    </a:lnTo>
                    <a:lnTo>
                      <a:pt x="18296" y="19116"/>
                    </a:lnTo>
                    <a:lnTo>
                      <a:pt x="19745" y="21222"/>
                    </a:lnTo>
                    <a:lnTo>
                      <a:pt x="21167" y="23327"/>
                    </a:lnTo>
                    <a:lnTo>
                      <a:pt x="22507" y="25433"/>
                    </a:lnTo>
                    <a:lnTo>
                      <a:pt x="23820" y="27512"/>
                    </a:lnTo>
                    <a:lnTo>
                      <a:pt x="25078" y="29590"/>
                    </a:lnTo>
                    <a:lnTo>
                      <a:pt x="26254" y="31641"/>
                    </a:lnTo>
                    <a:lnTo>
                      <a:pt x="27402" y="33610"/>
                    </a:lnTo>
                    <a:lnTo>
                      <a:pt x="28469" y="35552"/>
                    </a:lnTo>
                    <a:lnTo>
                      <a:pt x="29481" y="37411"/>
                    </a:lnTo>
                    <a:lnTo>
                      <a:pt x="30410" y="39161"/>
                    </a:lnTo>
                    <a:lnTo>
                      <a:pt x="31286" y="40857"/>
                    </a:lnTo>
                    <a:lnTo>
                      <a:pt x="32817" y="43892"/>
                    </a:lnTo>
                    <a:lnTo>
                      <a:pt x="34048" y="46408"/>
                    </a:lnTo>
                    <a:lnTo>
                      <a:pt x="34950" y="48323"/>
                    </a:lnTo>
                    <a:lnTo>
                      <a:pt x="35688" y="49964"/>
                    </a:lnTo>
                    <a:lnTo>
                      <a:pt x="37165" y="50210"/>
                    </a:lnTo>
                    <a:lnTo>
                      <a:pt x="38615" y="50428"/>
                    </a:lnTo>
                    <a:lnTo>
                      <a:pt x="40091" y="50647"/>
                    </a:lnTo>
                    <a:lnTo>
                      <a:pt x="41541" y="50811"/>
                    </a:lnTo>
                    <a:lnTo>
                      <a:pt x="42990" y="50975"/>
                    </a:lnTo>
                    <a:lnTo>
                      <a:pt x="44412" y="51139"/>
                    </a:lnTo>
                    <a:lnTo>
                      <a:pt x="47229" y="51358"/>
                    </a:lnTo>
                    <a:lnTo>
                      <a:pt x="49936" y="51550"/>
                    </a:lnTo>
                    <a:lnTo>
                      <a:pt x="52534" y="51659"/>
                    </a:lnTo>
                    <a:lnTo>
                      <a:pt x="54996" y="51741"/>
                    </a:lnTo>
                    <a:lnTo>
                      <a:pt x="57293" y="51768"/>
                    </a:lnTo>
                    <a:lnTo>
                      <a:pt x="59426" y="51768"/>
                    </a:lnTo>
                    <a:lnTo>
                      <a:pt x="61340" y="51741"/>
                    </a:lnTo>
                    <a:lnTo>
                      <a:pt x="63008" y="51714"/>
                    </a:lnTo>
                    <a:lnTo>
                      <a:pt x="64458" y="51659"/>
                    </a:lnTo>
                    <a:lnTo>
                      <a:pt x="66454" y="51550"/>
                    </a:lnTo>
                    <a:lnTo>
                      <a:pt x="67165" y="51522"/>
                    </a:lnTo>
                    <a:lnTo>
                      <a:pt x="66892" y="50866"/>
                    </a:lnTo>
                    <a:lnTo>
                      <a:pt x="66591" y="50210"/>
                    </a:lnTo>
                    <a:lnTo>
                      <a:pt x="66235" y="49499"/>
                    </a:lnTo>
                    <a:lnTo>
                      <a:pt x="65852" y="48788"/>
                    </a:lnTo>
                    <a:lnTo>
                      <a:pt x="65415" y="48049"/>
                    </a:lnTo>
                    <a:lnTo>
                      <a:pt x="64950" y="47284"/>
                    </a:lnTo>
                    <a:lnTo>
                      <a:pt x="64458" y="46490"/>
                    </a:lnTo>
                    <a:lnTo>
                      <a:pt x="63938" y="45697"/>
                    </a:lnTo>
                    <a:lnTo>
                      <a:pt x="63364" y="44877"/>
                    </a:lnTo>
                    <a:lnTo>
                      <a:pt x="62762" y="44057"/>
                    </a:lnTo>
                    <a:lnTo>
                      <a:pt x="62133" y="43181"/>
                    </a:lnTo>
                    <a:lnTo>
                      <a:pt x="61449" y="42334"/>
                    </a:lnTo>
                    <a:lnTo>
                      <a:pt x="60027" y="40556"/>
                    </a:lnTo>
                    <a:lnTo>
                      <a:pt x="58469" y="38724"/>
                    </a:lnTo>
                    <a:lnTo>
                      <a:pt x="56800" y="36837"/>
                    </a:lnTo>
                    <a:lnTo>
                      <a:pt x="55023" y="34950"/>
                    </a:lnTo>
                    <a:lnTo>
                      <a:pt x="53136" y="33008"/>
                    </a:lnTo>
                    <a:lnTo>
                      <a:pt x="51167" y="31067"/>
                    </a:lnTo>
                    <a:lnTo>
                      <a:pt x="49089" y="29098"/>
                    </a:lnTo>
                    <a:lnTo>
                      <a:pt x="46928" y="27129"/>
                    </a:lnTo>
                    <a:lnTo>
                      <a:pt x="44686" y="25160"/>
                    </a:lnTo>
                    <a:lnTo>
                      <a:pt x="42389" y="23218"/>
                    </a:lnTo>
                    <a:lnTo>
                      <a:pt x="39982" y="21304"/>
                    </a:lnTo>
                    <a:lnTo>
                      <a:pt x="37548" y="19389"/>
                    </a:lnTo>
                    <a:lnTo>
                      <a:pt x="35060" y="17530"/>
                    </a:lnTo>
                    <a:lnTo>
                      <a:pt x="33774" y="16600"/>
                    </a:lnTo>
                    <a:lnTo>
                      <a:pt x="32489" y="15698"/>
                    </a:lnTo>
                    <a:lnTo>
                      <a:pt x="31204" y="14795"/>
                    </a:lnTo>
                    <a:lnTo>
                      <a:pt x="29891" y="13920"/>
                    </a:lnTo>
                    <a:lnTo>
                      <a:pt x="28578" y="13072"/>
                    </a:lnTo>
                    <a:lnTo>
                      <a:pt x="27266" y="12225"/>
                    </a:lnTo>
                    <a:lnTo>
                      <a:pt x="25926" y="11377"/>
                    </a:lnTo>
                    <a:lnTo>
                      <a:pt x="24586" y="10556"/>
                    </a:lnTo>
                    <a:lnTo>
                      <a:pt x="23246" y="9763"/>
                    </a:lnTo>
                    <a:lnTo>
                      <a:pt x="21878" y="8998"/>
                    </a:lnTo>
                    <a:lnTo>
                      <a:pt x="20538" y="8232"/>
                    </a:lnTo>
                    <a:lnTo>
                      <a:pt x="19171" y="7493"/>
                    </a:lnTo>
                    <a:lnTo>
                      <a:pt x="17803" y="6782"/>
                    </a:lnTo>
                    <a:lnTo>
                      <a:pt x="16436" y="6099"/>
                    </a:lnTo>
                    <a:lnTo>
                      <a:pt x="15069" y="5415"/>
                    </a:lnTo>
                    <a:lnTo>
                      <a:pt x="13674" y="4786"/>
                    </a:lnTo>
                    <a:lnTo>
                      <a:pt x="12307" y="4184"/>
                    </a:lnTo>
                    <a:lnTo>
                      <a:pt x="10939" y="3583"/>
                    </a:lnTo>
                    <a:lnTo>
                      <a:pt x="9545" y="3036"/>
                    </a:lnTo>
                    <a:lnTo>
                      <a:pt x="8177" y="2489"/>
                    </a:lnTo>
                    <a:lnTo>
                      <a:pt x="6810" y="1997"/>
                    </a:lnTo>
                    <a:lnTo>
                      <a:pt x="5443" y="1532"/>
                    </a:lnTo>
                    <a:lnTo>
                      <a:pt x="4075" y="1094"/>
                    </a:lnTo>
                    <a:lnTo>
                      <a:pt x="2708" y="684"/>
                    </a:lnTo>
                    <a:lnTo>
                      <a:pt x="1341" y="3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23"/>
              <p:cNvSpPr/>
              <p:nvPr/>
            </p:nvSpPr>
            <p:spPr>
              <a:xfrm>
                <a:off x="3592225" y="1612850"/>
                <a:ext cx="2016200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80648" h="44303" extrusionOk="0">
                    <a:moveTo>
                      <a:pt x="32462" y="1"/>
                    </a:moveTo>
                    <a:lnTo>
                      <a:pt x="30520" y="28"/>
                    </a:lnTo>
                    <a:lnTo>
                      <a:pt x="28579" y="83"/>
                    </a:lnTo>
                    <a:lnTo>
                      <a:pt x="26610" y="192"/>
                    </a:lnTo>
                    <a:lnTo>
                      <a:pt x="24668" y="356"/>
                    </a:lnTo>
                    <a:lnTo>
                      <a:pt x="22726" y="548"/>
                    </a:lnTo>
                    <a:lnTo>
                      <a:pt x="20785" y="794"/>
                    </a:lnTo>
                    <a:lnTo>
                      <a:pt x="18898" y="1094"/>
                    </a:lnTo>
                    <a:lnTo>
                      <a:pt x="17011" y="1423"/>
                    </a:lnTo>
                    <a:lnTo>
                      <a:pt x="15151" y="1805"/>
                    </a:lnTo>
                    <a:lnTo>
                      <a:pt x="13346" y="2216"/>
                    </a:lnTo>
                    <a:lnTo>
                      <a:pt x="11596" y="2681"/>
                    </a:lnTo>
                    <a:lnTo>
                      <a:pt x="9873" y="3200"/>
                    </a:lnTo>
                    <a:lnTo>
                      <a:pt x="8232" y="3747"/>
                    </a:lnTo>
                    <a:lnTo>
                      <a:pt x="7439" y="4048"/>
                    </a:lnTo>
                    <a:lnTo>
                      <a:pt x="6646" y="4349"/>
                    </a:lnTo>
                    <a:lnTo>
                      <a:pt x="5881" y="4677"/>
                    </a:lnTo>
                    <a:lnTo>
                      <a:pt x="5142" y="5005"/>
                    </a:lnTo>
                    <a:lnTo>
                      <a:pt x="4923" y="5087"/>
                    </a:lnTo>
                    <a:lnTo>
                      <a:pt x="4732" y="5197"/>
                    </a:lnTo>
                    <a:lnTo>
                      <a:pt x="4541" y="5361"/>
                    </a:lnTo>
                    <a:lnTo>
                      <a:pt x="4322" y="5552"/>
                    </a:lnTo>
                    <a:lnTo>
                      <a:pt x="4130" y="5771"/>
                    </a:lnTo>
                    <a:lnTo>
                      <a:pt x="3966" y="6017"/>
                    </a:lnTo>
                    <a:lnTo>
                      <a:pt x="3775" y="6290"/>
                    </a:lnTo>
                    <a:lnTo>
                      <a:pt x="3583" y="6591"/>
                    </a:lnTo>
                    <a:lnTo>
                      <a:pt x="3228" y="7302"/>
                    </a:lnTo>
                    <a:lnTo>
                      <a:pt x="2900" y="8095"/>
                    </a:lnTo>
                    <a:lnTo>
                      <a:pt x="2572" y="8998"/>
                    </a:lnTo>
                    <a:lnTo>
                      <a:pt x="2271" y="9982"/>
                    </a:lnTo>
                    <a:lnTo>
                      <a:pt x="1997" y="11049"/>
                    </a:lnTo>
                    <a:lnTo>
                      <a:pt x="1724" y="12170"/>
                    </a:lnTo>
                    <a:lnTo>
                      <a:pt x="1478" y="13373"/>
                    </a:lnTo>
                    <a:lnTo>
                      <a:pt x="1232" y="14631"/>
                    </a:lnTo>
                    <a:lnTo>
                      <a:pt x="1013" y="15944"/>
                    </a:lnTo>
                    <a:lnTo>
                      <a:pt x="821" y="17284"/>
                    </a:lnTo>
                    <a:lnTo>
                      <a:pt x="657" y="18651"/>
                    </a:lnTo>
                    <a:lnTo>
                      <a:pt x="493" y="20073"/>
                    </a:lnTo>
                    <a:lnTo>
                      <a:pt x="356" y="21468"/>
                    </a:lnTo>
                    <a:lnTo>
                      <a:pt x="247" y="22890"/>
                    </a:lnTo>
                    <a:lnTo>
                      <a:pt x="138" y="24340"/>
                    </a:lnTo>
                    <a:lnTo>
                      <a:pt x="83" y="25734"/>
                    </a:lnTo>
                    <a:lnTo>
                      <a:pt x="28" y="27129"/>
                    </a:lnTo>
                    <a:lnTo>
                      <a:pt x="1" y="28524"/>
                    </a:lnTo>
                    <a:lnTo>
                      <a:pt x="1" y="29864"/>
                    </a:lnTo>
                    <a:lnTo>
                      <a:pt x="1" y="31149"/>
                    </a:lnTo>
                    <a:lnTo>
                      <a:pt x="56" y="32407"/>
                    </a:lnTo>
                    <a:lnTo>
                      <a:pt x="110" y="33610"/>
                    </a:lnTo>
                    <a:lnTo>
                      <a:pt x="220" y="34731"/>
                    </a:lnTo>
                    <a:lnTo>
                      <a:pt x="329" y="35798"/>
                    </a:lnTo>
                    <a:lnTo>
                      <a:pt x="466" y="36755"/>
                    </a:lnTo>
                    <a:lnTo>
                      <a:pt x="630" y="37658"/>
                    </a:lnTo>
                    <a:lnTo>
                      <a:pt x="821" y="38451"/>
                    </a:lnTo>
                    <a:lnTo>
                      <a:pt x="1067" y="39134"/>
                    </a:lnTo>
                    <a:lnTo>
                      <a:pt x="16491" y="40119"/>
                    </a:lnTo>
                    <a:lnTo>
                      <a:pt x="43510" y="41869"/>
                    </a:lnTo>
                    <a:lnTo>
                      <a:pt x="80648" y="44303"/>
                    </a:lnTo>
                    <a:lnTo>
                      <a:pt x="80183" y="43318"/>
                    </a:lnTo>
                    <a:lnTo>
                      <a:pt x="78843" y="40556"/>
                    </a:lnTo>
                    <a:lnTo>
                      <a:pt x="77858" y="38615"/>
                    </a:lnTo>
                    <a:lnTo>
                      <a:pt x="76710" y="36372"/>
                    </a:lnTo>
                    <a:lnTo>
                      <a:pt x="75370" y="33856"/>
                    </a:lnTo>
                    <a:lnTo>
                      <a:pt x="73866" y="31122"/>
                    </a:lnTo>
                    <a:lnTo>
                      <a:pt x="72225" y="28195"/>
                    </a:lnTo>
                    <a:lnTo>
                      <a:pt x="70447" y="25133"/>
                    </a:lnTo>
                    <a:lnTo>
                      <a:pt x="69490" y="23574"/>
                    </a:lnTo>
                    <a:lnTo>
                      <a:pt x="68505" y="21988"/>
                    </a:lnTo>
                    <a:lnTo>
                      <a:pt x="67494" y="20374"/>
                    </a:lnTo>
                    <a:lnTo>
                      <a:pt x="66482" y="18761"/>
                    </a:lnTo>
                    <a:lnTo>
                      <a:pt x="65415" y="17147"/>
                    </a:lnTo>
                    <a:lnTo>
                      <a:pt x="64321" y="15534"/>
                    </a:lnTo>
                    <a:lnTo>
                      <a:pt x="63200" y="13920"/>
                    </a:lnTo>
                    <a:lnTo>
                      <a:pt x="62079" y="12334"/>
                    </a:lnTo>
                    <a:lnTo>
                      <a:pt x="60903" y="10748"/>
                    </a:lnTo>
                    <a:lnTo>
                      <a:pt x="59727" y="9189"/>
                    </a:lnTo>
                    <a:lnTo>
                      <a:pt x="58524" y="7685"/>
                    </a:lnTo>
                    <a:lnTo>
                      <a:pt x="57321" y="6181"/>
                    </a:lnTo>
                    <a:lnTo>
                      <a:pt x="56965" y="5826"/>
                    </a:lnTo>
                    <a:lnTo>
                      <a:pt x="56582" y="5497"/>
                    </a:lnTo>
                    <a:lnTo>
                      <a:pt x="56145" y="5142"/>
                    </a:lnTo>
                    <a:lnTo>
                      <a:pt x="55707" y="4841"/>
                    </a:lnTo>
                    <a:lnTo>
                      <a:pt x="55215" y="4513"/>
                    </a:lnTo>
                    <a:lnTo>
                      <a:pt x="54723" y="4212"/>
                    </a:lnTo>
                    <a:lnTo>
                      <a:pt x="54176" y="3911"/>
                    </a:lnTo>
                    <a:lnTo>
                      <a:pt x="53629" y="3638"/>
                    </a:lnTo>
                    <a:lnTo>
                      <a:pt x="53027" y="3364"/>
                    </a:lnTo>
                    <a:lnTo>
                      <a:pt x="52425" y="3091"/>
                    </a:lnTo>
                    <a:lnTo>
                      <a:pt x="51796" y="2845"/>
                    </a:lnTo>
                    <a:lnTo>
                      <a:pt x="51140" y="2626"/>
                    </a:lnTo>
                    <a:lnTo>
                      <a:pt x="50456" y="2380"/>
                    </a:lnTo>
                    <a:lnTo>
                      <a:pt x="49745" y="2161"/>
                    </a:lnTo>
                    <a:lnTo>
                      <a:pt x="48296" y="1751"/>
                    </a:lnTo>
                    <a:lnTo>
                      <a:pt x="46737" y="1395"/>
                    </a:lnTo>
                    <a:lnTo>
                      <a:pt x="45151" y="1067"/>
                    </a:lnTo>
                    <a:lnTo>
                      <a:pt x="43456" y="794"/>
                    </a:lnTo>
                    <a:lnTo>
                      <a:pt x="41733" y="548"/>
                    </a:lnTo>
                    <a:lnTo>
                      <a:pt x="39955" y="356"/>
                    </a:lnTo>
                    <a:lnTo>
                      <a:pt x="38123" y="192"/>
                    </a:lnTo>
                    <a:lnTo>
                      <a:pt x="36263" y="83"/>
                    </a:lnTo>
                    <a:lnTo>
                      <a:pt x="34376" y="28"/>
                    </a:lnTo>
                    <a:lnTo>
                      <a:pt x="3246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23"/>
              <p:cNvSpPr/>
              <p:nvPr/>
            </p:nvSpPr>
            <p:spPr>
              <a:xfrm>
                <a:off x="6607950" y="2929625"/>
                <a:ext cx="56610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16245" extrusionOk="0">
                    <a:moveTo>
                      <a:pt x="4676" y="0"/>
                    </a:moveTo>
                    <a:lnTo>
                      <a:pt x="3938" y="27"/>
                    </a:lnTo>
                    <a:lnTo>
                      <a:pt x="3254" y="82"/>
                    </a:lnTo>
                    <a:lnTo>
                      <a:pt x="2653" y="192"/>
                    </a:lnTo>
                    <a:lnTo>
                      <a:pt x="2133" y="356"/>
                    </a:lnTo>
                    <a:lnTo>
                      <a:pt x="1887" y="438"/>
                    </a:lnTo>
                    <a:lnTo>
                      <a:pt x="1668" y="547"/>
                    </a:lnTo>
                    <a:lnTo>
                      <a:pt x="1449" y="656"/>
                    </a:lnTo>
                    <a:lnTo>
                      <a:pt x="1258" y="793"/>
                    </a:lnTo>
                    <a:lnTo>
                      <a:pt x="1094" y="930"/>
                    </a:lnTo>
                    <a:lnTo>
                      <a:pt x="930" y="1094"/>
                    </a:lnTo>
                    <a:lnTo>
                      <a:pt x="656" y="1395"/>
                    </a:lnTo>
                    <a:lnTo>
                      <a:pt x="410" y="1750"/>
                    </a:lnTo>
                    <a:lnTo>
                      <a:pt x="246" y="2106"/>
                    </a:lnTo>
                    <a:lnTo>
                      <a:pt x="137" y="2516"/>
                    </a:lnTo>
                    <a:lnTo>
                      <a:pt x="55" y="2926"/>
                    </a:lnTo>
                    <a:lnTo>
                      <a:pt x="0" y="3364"/>
                    </a:lnTo>
                    <a:lnTo>
                      <a:pt x="0" y="3801"/>
                    </a:lnTo>
                    <a:lnTo>
                      <a:pt x="55" y="4266"/>
                    </a:lnTo>
                    <a:lnTo>
                      <a:pt x="109" y="4704"/>
                    </a:lnTo>
                    <a:lnTo>
                      <a:pt x="219" y="5169"/>
                    </a:lnTo>
                    <a:lnTo>
                      <a:pt x="356" y="5634"/>
                    </a:lnTo>
                    <a:lnTo>
                      <a:pt x="492" y="6071"/>
                    </a:lnTo>
                    <a:lnTo>
                      <a:pt x="656" y="6509"/>
                    </a:lnTo>
                    <a:lnTo>
                      <a:pt x="848" y="6946"/>
                    </a:lnTo>
                    <a:lnTo>
                      <a:pt x="1039" y="7356"/>
                    </a:lnTo>
                    <a:lnTo>
                      <a:pt x="1258" y="7739"/>
                    </a:lnTo>
                    <a:lnTo>
                      <a:pt x="1477" y="8095"/>
                    </a:lnTo>
                    <a:lnTo>
                      <a:pt x="1696" y="8450"/>
                    </a:lnTo>
                    <a:lnTo>
                      <a:pt x="1914" y="8751"/>
                    </a:lnTo>
                    <a:lnTo>
                      <a:pt x="2133" y="9025"/>
                    </a:lnTo>
                    <a:lnTo>
                      <a:pt x="2352" y="9243"/>
                    </a:lnTo>
                    <a:lnTo>
                      <a:pt x="2817" y="9681"/>
                    </a:lnTo>
                    <a:lnTo>
                      <a:pt x="3391" y="10201"/>
                    </a:lnTo>
                    <a:lnTo>
                      <a:pt x="4102" y="10748"/>
                    </a:lnTo>
                    <a:lnTo>
                      <a:pt x="4923" y="11349"/>
                    </a:lnTo>
                    <a:lnTo>
                      <a:pt x="5825" y="11978"/>
                    </a:lnTo>
                    <a:lnTo>
                      <a:pt x="6837" y="12607"/>
                    </a:lnTo>
                    <a:lnTo>
                      <a:pt x="7958" y="13209"/>
                    </a:lnTo>
                    <a:lnTo>
                      <a:pt x="9161" y="13838"/>
                    </a:lnTo>
                    <a:lnTo>
                      <a:pt x="9790" y="14111"/>
                    </a:lnTo>
                    <a:lnTo>
                      <a:pt x="10419" y="14385"/>
                    </a:lnTo>
                    <a:lnTo>
                      <a:pt x="11103" y="14658"/>
                    </a:lnTo>
                    <a:lnTo>
                      <a:pt x="11787" y="14904"/>
                    </a:lnTo>
                    <a:lnTo>
                      <a:pt x="12470" y="15150"/>
                    </a:lnTo>
                    <a:lnTo>
                      <a:pt x="13209" y="15369"/>
                    </a:lnTo>
                    <a:lnTo>
                      <a:pt x="13947" y="15561"/>
                    </a:lnTo>
                    <a:lnTo>
                      <a:pt x="14685" y="15752"/>
                    </a:lnTo>
                    <a:lnTo>
                      <a:pt x="15451" y="15889"/>
                    </a:lnTo>
                    <a:lnTo>
                      <a:pt x="16217" y="16026"/>
                    </a:lnTo>
                    <a:lnTo>
                      <a:pt x="17010" y="16108"/>
                    </a:lnTo>
                    <a:lnTo>
                      <a:pt x="17803" y="16190"/>
                    </a:lnTo>
                    <a:lnTo>
                      <a:pt x="18623" y="16217"/>
                    </a:lnTo>
                    <a:lnTo>
                      <a:pt x="19444" y="16244"/>
                    </a:lnTo>
                    <a:lnTo>
                      <a:pt x="20292" y="16217"/>
                    </a:lnTo>
                    <a:lnTo>
                      <a:pt x="21112" y="16135"/>
                    </a:lnTo>
                    <a:lnTo>
                      <a:pt x="21331" y="16108"/>
                    </a:lnTo>
                    <a:lnTo>
                      <a:pt x="21522" y="16053"/>
                    </a:lnTo>
                    <a:lnTo>
                      <a:pt x="21686" y="15971"/>
                    </a:lnTo>
                    <a:lnTo>
                      <a:pt x="21850" y="15889"/>
                    </a:lnTo>
                    <a:lnTo>
                      <a:pt x="22015" y="15779"/>
                    </a:lnTo>
                    <a:lnTo>
                      <a:pt x="22151" y="15643"/>
                    </a:lnTo>
                    <a:lnTo>
                      <a:pt x="22288" y="15506"/>
                    </a:lnTo>
                    <a:lnTo>
                      <a:pt x="22397" y="15342"/>
                    </a:lnTo>
                    <a:lnTo>
                      <a:pt x="22479" y="15178"/>
                    </a:lnTo>
                    <a:lnTo>
                      <a:pt x="22534" y="15014"/>
                    </a:lnTo>
                    <a:lnTo>
                      <a:pt x="22589" y="14822"/>
                    </a:lnTo>
                    <a:lnTo>
                      <a:pt x="22616" y="14631"/>
                    </a:lnTo>
                    <a:lnTo>
                      <a:pt x="22643" y="14439"/>
                    </a:lnTo>
                    <a:lnTo>
                      <a:pt x="22616" y="14248"/>
                    </a:lnTo>
                    <a:lnTo>
                      <a:pt x="22589" y="14057"/>
                    </a:lnTo>
                    <a:lnTo>
                      <a:pt x="22534" y="13838"/>
                    </a:lnTo>
                    <a:lnTo>
                      <a:pt x="22261" y="13127"/>
                    </a:lnTo>
                    <a:lnTo>
                      <a:pt x="21932" y="12361"/>
                    </a:lnTo>
                    <a:lnTo>
                      <a:pt x="21550" y="11486"/>
                    </a:lnTo>
                    <a:lnTo>
                      <a:pt x="21085" y="10611"/>
                    </a:lnTo>
                    <a:lnTo>
                      <a:pt x="20538" y="9654"/>
                    </a:lnTo>
                    <a:lnTo>
                      <a:pt x="19936" y="8697"/>
                    </a:lnTo>
                    <a:lnTo>
                      <a:pt x="19608" y="8204"/>
                    </a:lnTo>
                    <a:lnTo>
                      <a:pt x="19225" y="7739"/>
                    </a:lnTo>
                    <a:lnTo>
                      <a:pt x="18842" y="7247"/>
                    </a:lnTo>
                    <a:lnTo>
                      <a:pt x="18459" y="6755"/>
                    </a:lnTo>
                    <a:lnTo>
                      <a:pt x="18022" y="6290"/>
                    </a:lnTo>
                    <a:lnTo>
                      <a:pt x="17584" y="5798"/>
                    </a:lnTo>
                    <a:lnTo>
                      <a:pt x="17092" y="5333"/>
                    </a:lnTo>
                    <a:lnTo>
                      <a:pt x="16600" y="4868"/>
                    </a:lnTo>
                    <a:lnTo>
                      <a:pt x="16080" y="4430"/>
                    </a:lnTo>
                    <a:lnTo>
                      <a:pt x="15533" y="3993"/>
                    </a:lnTo>
                    <a:lnTo>
                      <a:pt x="14959" y="3555"/>
                    </a:lnTo>
                    <a:lnTo>
                      <a:pt x="14357" y="3145"/>
                    </a:lnTo>
                    <a:lnTo>
                      <a:pt x="13728" y="2762"/>
                    </a:lnTo>
                    <a:lnTo>
                      <a:pt x="13072" y="2379"/>
                    </a:lnTo>
                    <a:lnTo>
                      <a:pt x="12388" y="2024"/>
                    </a:lnTo>
                    <a:lnTo>
                      <a:pt x="11677" y="1696"/>
                    </a:lnTo>
                    <a:lnTo>
                      <a:pt x="10939" y="1395"/>
                    </a:lnTo>
                    <a:lnTo>
                      <a:pt x="10173" y="1094"/>
                    </a:lnTo>
                    <a:lnTo>
                      <a:pt x="9353" y="848"/>
                    </a:lnTo>
                    <a:lnTo>
                      <a:pt x="8532" y="629"/>
                    </a:lnTo>
                    <a:lnTo>
                      <a:pt x="7438" y="356"/>
                    </a:lnTo>
                    <a:lnTo>
                      <a:pt x="6427" y="192"/>
                    </a:lnTo>
                    <a:lnTo>
                      <a:pt x="5524" y="55"/>
                    </a:lnTo>
                    <a:lnTo>
                      <a:pt x="467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23"/>
              <p:cNvSpPr/>
              <p:nvPr/>
            </p:nvSpPr>
            <p:spPr>
              <a:xfrm>
                <a:off x="6642125" y="3006200"/>
                <a:ext cx="311100" cy="223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8943" extrusionOk="0">
                    <a:moveTo>
                      <a:pt x="2161" y="0"/>
                    </a:moveTo>
                    <a:lnTo>
                      <a:pt x="1778" y="27"/>
                    </a:lnTo>
                    <a:lnTo>
                      <a:pt x="1450" y="109"/>
                    </a:lnTo>
                    <a:lnTo>
                      <a:pt x="1149" y="191"/>
                    </a:lnTo>
                    <a:lnTo>
                      <a:pt x="903" y="301"/>
                    </a:lnTo>
                    <a:lnTo>
                      <a:pt x="684" y="438"/>
                    </a:lnTo>
                    <a:lnTo>
                      <a:pt x="493" y="602"/>
                    </a:lnTo>
                    <a:lnTo>
                      <a:pt x="329" y="766"/>
                    </a:lnTo>
                    <a:lnTo>
                      <a:pt x="219" y="957"/>
                    </a:lnTo>
                    <a:lnTo>
                      <a:pt x="110" y="1176"/>
                    </a:lnTo>
                    <a:lnTo>
                      <a:pt x="55" y="1395"/>
                    </a:lnTo>
                    <a:lnTo>
                      <a:pt x="0" y="1613"/>
                    </a:lnTo>
                    <a:lnTo>
                      <a:pt x="0" y="1860"/>
                    </a:lnTo>
                    <a:lnTo>
                      <a:pt x="0" y="2106"/>
                    </a:lnTo>
                    <a:lnTo>
                      <a:pt x="0" y="2352"/>
                    </a:lnTo>
                    <a:lnTo>
                      <a:pt x="55" y="2598"/>
                    </a:lnTo>
                    <a:lnTo>
                      <a:pt x="165" y="3090"/>
                    </a:lnTo>
                    <a:lnTo>
                      <a:pt x="356" y="3582"/>
                    </a:lnTo>
                    <a:lnTo>
                      <a:pt x="575" y="4047"/>
                    </a:lnTo>
                    <a:lnTo>
                      <a:pt x="794" y="4458"/>
                    </a:lnTo>
                    <a:lnTo>
                      <a:pt x="1040" y="4813"/>
                    </a:lnTo>
                    <a:lnTo>
                      <a:pt x="1286" y="5087"/>
                    </a:lnTo>
                    <a:lnTo>
                      <a:pt x="1532" y="5333"/>
                    </a:lnTo>
                    <a:lnTo>
                      <a:pt x="1860" y="5606"/>
                    </a:lnTo>
                    <a:lnTo>
                      <a:pt x="2243" y="5934"/>
                    </a:lnTo>
                    <a:lnTo>
                      <a:pt x="2680" y="6262"/>
                    </a:lnTo>
                    <a:lnTo>
                      <a:pt x="3200" y="6591"/>
                    </a:lnTo>
                    <a:lnTo>
                      <a:pt x="3747" y="6946"/>
                    </a:lnTo>
                    <a:lnTo>
                      <a:pt x="4376" y="7274"/>
                    </a:lnTo>
                    <a:lnTo>
                      <a:pt x="5032" y="7630"/>
                    </a:lnTo>
                    <a:lnTo>
                      <a:pt x="5743" y="7931"/>
                    </a:lnTo>
                    <a:lnTo>
                      <a:pt x="6482" y="8204"/>
                    </a:lnTo>
                    <a:lnTo>
                      <a:pt x="7247" y="8478"/>
                    </a:lnTo>
                    <a:lnTo>
                      <a:pt x="8068" y="8669"/>
                    </a:lnTo>
                    <a:lnTo>
                      <a:pt x="8916" y="8833"/>
                    </a:lnTo>
                    <a:lnTo>
                      <a:pt x="9353" y="8888"/>
                    </a:lnTo>
                    <a:lnTo>
                      <a:pt x="9791" y="8915"/>
                    </a:lnTo>
                    <a:lnTo>
                      <a:pt x="10256" y="8943"/>
                    </a:lnTo>
                    <a:lnTo>
                      <a:pt x="11158" y="8943"/>
                    </a:lnTo>
                    <a:lnTo>
                      <a:pt x="11623" y="8888"/>
                    </a:lnTo>
                    <a:lnTo>
                      <a:pt x="11842" y="8860"/>
                    </a:lnTo>
                    <a:lnTo>
                      <a:pt x="12033" y="8751"/>
                    </a:lnTo>
                    <a:lnTo>
                      <a:pt x="12197" y="8614"/>
                    </a:lnTo>
                    <a:lnTo>
                      <a:pt x="12334" y="8450"/>
                    </a:lnTo>
                    <a:lnTo>
                      <a:pt x="12416" y="8259"/>
                    </a:lnTo>
                    <a:lnTo>
                      <a:pt x="12443" y="8067"/>
                    </a:lnTo>
                    <a:lnTo>
                      <a:pt x="12443" y="7849"/>
                    </a:lnTo>
                    <a:lnTo>
                      <a:pt x="12416" y="7630"/>
                    </a:lnTo>
                    <a:lnTo>
                      <a:pt x="12252" y="7247"/>
                    </a:lnTo>
                    <a:lnTo>
                      <a:pt x="12088" y="6809"/>
                    </a:lnTo>
                    <a:lnTo>
                      <a:pt x="11869" y="6345"/>
                    </a:lnTo>
                    <a:lnTo>
                      <a:pt x="11596" y="5852"/>
                    </a:lnTo>
                    <a:lnTo>
                      <a:pt x="11322" y="5333"/>
                    </a:lnTo>
                    <a:lnTo>
                      <a:pt x="10967" y="4786"/>
                    </a:lnTo>
                    <a:lnTo>
                      <a:pt x="10584" y="4266"/>
                    </a:lnTo>
                    <a:lnTo>
                      <a:pt x="10146" y="3719"/>
                    </a:lnTo>
                    <a:lnTo>
                      <a:pt x="9681" y="3200"/>
                    </a:lnTo>
                    <a:lnTo>
                      <a:pt x="9134" y="2680"/>
                    </a:lnTo>
                    <a:lnTo>
                      <a:pt x="8560" y="2188"/>
                    </a:lnTo>
                    <a:lnTo>
                      <a:pt x="7904" y="1750"/>
                    </a:lnTo>
                    <a:lnTo>
                      <a:pt x="7548" y="1531"/>
                    </a:lnTo>
                    <a:lnTo>
                      <a:pt x="7193" y="1313"/>
                    </a:lnTo>
                    <a:lnTo>
                      <a:pt x="6810" y="1121"/>
                    </a:lnTo>
                    <a:lnTo>
                      <a:pt x="6427" y="930"/>
                    </a:lnTo>
                    <a:lnTo>
                      <a:pt x="6017" y="766"/>
                    </a:lnTo>
                    <a:lnTo>
                      <a:pt x="5579" y="602"/>
                    </a:lnTo>
                    <a:lnTo>
                      <a:pt x="5142" y="465"/>
                    </a:lnTo>
                    <a:lnTo>
                      <a:pt x="4677" y="328"/>
                    </a:lnTo>
                    <a:lnTo>
                      <a:pt x="4075" y="191"/>
                    </a:lnTo>
                    <a:lnTo>
                      <a:pt x="3528" y="109"/>
                    </a:lnTo>
                    <a:lnTo>
                      <a:pt x="3036" y="27"/>
                    </a:lnTo>
                    <a:lnTo>
                      <a:pt x="2571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23"/>
              <p:cNvSpPr/>
              <p:nvPr/>
            </p:nvSpPr>
            <p:spPr>
              <a:xfrm>
                <a:off x="7132325" y="3533975"/>
                <a:ext cx="249550" cy="409550"/>
              </a:xfrm>
              <a:custGeom>
                <a:avLst/>
                <a:gdLst/>
                <a:ahLst/>
                <a:cxnLst/>
                <a:rect l="l" t="t" r="r" b="b"/>
                <a:pathLst>
                  <a:path w="9982" h="16382" extrusionOk="0">
                    <a:moveTo>
                      <a:pt x="3856" y="1"/>
                    </a:moveTo>
                    <a:lnTo>
                      <a:pt x="3227" y="56"/>
                    </a:lnTo>
                    <a:lnTo>
                      <a:pt x="2653" y="110"/>
                    </a:lnTo>
                    <a:lnTo>
                      <a:pt x="2106" y="220"/>
                    </a:lnTo>
                    <a:lnTo>
                      <a:pt x="1641" y="329"/>
                    </a:lnTo>
                    <a:lnTo>
                      <a:pt x="1231" y="521"/>
                    </a:lnTo>
                    <a:lnTo>
                      <a:pt x="1040" y="603"/>
                    </a:lnTo>
                    <a:lnTo>
                      <a:pt x="903" y="712"/>
                    </a:lnTo>
                    <a:lnTo>
                      <a:pt x="766" y="849"/>
                    </a:lnTo>
                    <a:lnTo>
                      <a:pt x="629" y="958"/>
                    </a:lnTo>
                    <a:lnTo>
                      <a:pt x="493" y="1204"/>
                    </a:lnTo>
                    <a:lnTo>
                      <a:pt x="356" y="1478"/>
                    </a:lnTo>
                    <a:lnTo>
                      <a:pt x="246" y="1806"/>
                    </a:lnTo>
                    <a:lnTo>
                      <a:pt x="164" y="2189"/>
                    </a:lnTo>
                    <a:lnTo>
                      <a:pt x="110" y="2599"/>
                    </a:lnTo>
                    <a:lnTo>
                      <a:pt x="55" y="3064"/>
                    </a:lnTo>
                    <a:lnTo>
                      <a:pt x="28" y="3556"/>
                    </a:lnTo>
                    <a:lnTo>
                      <a:pt x="0" y="4048"/>
                    </a:lnTo>
                    <a:lnTo>
                      <a:pt x="0" y="4595"/>
                    </a:lnTo>
                    <a:lnTo>
                      <a:pt x="28" y="5170"/>
                    </a:lnTo>
                    <a:lnTo>
                      <a:pt x="137" y="6346"/>
                    </a:lnTo>
                    <a:lnTo>
                      <a:pt x="301" y="7549"/>
                    </a:lnTo>
                    <a:lnTo>
                      <a:pt x="547" y="8779"/>
                    </a:lnTo>
                    <a:lnTo>
                      <a:pt x="684" y="9408"/>
                    </a:lnTo>
                    <a:lnTo>
                      <a:pt x="848" y="10010"/>
                    </a:lnTo>
                    <a:lnTo>
                      <a:pt x="1012" y="10612"/>
                    </a:lnTo>
                    <a:lnTo>
                      <a:pt x="1204" y="11186"/>
                    </a:lnTo>
                    <a:lnTo>
                      <a:pt x="1395" y="11733"/>
                    </a:lnTo>
                    <a:lnTo>
                      <a:pt x="1614" y="12280"/>
                    </a:lnTo>
                    <a:lnTo>
                      <a:pt x="1860" y="12799"/>
                    </a:lnTo>
                    <a:lnTo>
                      <a:pt x="2106" y="13292"/>
                    </a:lnTo>
                    <a:lnTo>
                      <a:pt x="2352" y="13729"/>
                    </a:lnTo>
                    <a:lnTo>
                      <a:pt x="2626" y="14139"/>
                    </a:lnTo>
                    <a:lnTo>
                      <a:pt x="2926" y="14522"/>
                    </a:lnTo>
                    <a:lnTo>
                      <a:pt x="3200" y="14850"/>
                    </a:lnTo>
                    <a:lnTo>
                      <a:pt x="3528" y="15151"/>
                    </a:lnTo>
                    <a:lnTo>
                      <a:pt x="3856" y="15370"/>
                    </a:lnTo>
                    <a:lnTo>
                      <a:pt x="4184" y="15561"/>
                    </a:lnTo>
                    <a:lnTo>
                      <a:pt x="4513" y="15671"/>
                    </a:lnTo>
                    <a:lnTo>
                      <a:pt x="5524" y="15917"/>
                    </a:lnTo>
                    <a:lnTo>
                      <a:pt x="6509" y="16108"/>
                    </a:lnTo>
                    <a:lnTo>
                      <a:pt x="7439" y="16273"/>
                    </a:lnTo>
                    <a:lnTo>
                      <a:pt x="8314" y="16382"/>
                    </a:lnTo>
                    <a:lnTo>
                      <a:pt x="8669" y="14741"/>
                    </a:lnTo>
                    <a:lnTo>
                      <a:pt x="8970" y="12964"/>
                    </a:lnTo>
                    <a:lnTo>
                      <a:pt x="9244" y="11104"/>
                    </a:lnTo>
                    <a:lnTo>
                      <a:pt x="9490" y="9162"/>
                    </a:lnTo>
                    <a:lnTo>
                      <a:pt x="9709" y="7111"/>
                    </a:lnTo>
                    <a:lnTo>
                      <a:pt x="9845" y="4978"/>
                    </a:lnTo>
                    <a:lnTo>
                      <a:pt x="9900" y="3884"/>
                    </a:lnTo>
                    <a:lnTo>
                      <a:pt x="9955" y="2763"/>
                    </a:lnTo>
                    <a:lnTo>
                      <a:pt x="9955" y="1614"/>
                    </a:lnTo>
                    <a:lnTo>
                      <a:pt x="9982" y="466"/>
                    </a:lnTo>
                    <a:lnTo>
                      <a:pt x="8697" y="302"/>
                    </a:lnTo>
                    <a:lnTo>
                      <a:pt x="7302" y="138"/>
                    </a:lnTo>
                    <a:lnTo>
                      <a:pt x="5907" y="28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23"/>
              <p:cNvSpPr/>
              <p:nvPr/>
            </p:nvSpPr>
            <p:spPr>
              <a:xfrm>
                <a:off x="2898300" y="1694200"/>
                <a:ext cx="394500" cy="896325"/>
              </a:xfrm>
              <a:custGeom>
                <a:avLst/>
                <a:gdLst/>
                <a:ahLst/>
                <a:cxnLst/>
                <a:rect l="l" t="t" r="r" b="b"/>
                <a:pathLst>
                  <a:path w="15780" h="35853" extrusionOk="0">
                    <a:moveTo>
                      <a:pt x="10420" y="1"/>
                    </a:moveTo>
                    <a:lnTo>
                      <a:pt x="9654" y="849"/>
                    </a:lnTo>
                    <a:lnTo>
                      <a:pt x="8888" y="1724"/>
                    </a:lnTo>
                    <a:lnTo>
                      <a:pt x="8177" y="2654"/>
                    </a:lnTo>
                    <a:lnTo>
                      <a:pt x="7521" y="3583"/>
                    </a:lnTo>
                    <a:lnTo>
                      <a:pt x="6892" y="4568"/>
                    </a:lnTo>
                    <a:lnTo>
                      <a:pt x="6290" y="5552"/>
                    </a:lnTo>
                    <a:lnTo>
                      <a:pt x="5716" y="6592"/>
                    </a:lnTo>
                    <a:lnTo>
                      <a:pt x="5169" y="7631"/>
                    </a:lnTo>
                    <a:lnTo>
                      <a:pt x="4677" y="8697"/>
                    </a:lnTo>
                    <a:lnTo>
                      <a:pt x="4212" y="9791"/>
                    </a:lnTo>
                    <a:lnTo>
                      <a:pt x="3747" y="10912"/>
                    </a:lnTo>
                    <a:lnTo>
                      <a:pt x="3337" y="12034"/>
                    </a:lnTo>
                    <a:lnTo>
                      <a:pt x="2954" y="13182"/>
                    </a:lnTo>
                    <a:lnTo>
                      <a:pt x="2599" y="14331"/>
                    </a:lnTo>
                    <a:lnTo>
                      <a:pt x="2270" y="15507"/>
                    </a:lnTo>
                    <a:lnTo>
                      <a:pt x="1970" y="16683"/>
                    </a:lnTo>
                    <a:lnTo>
                      <a:pt x="1696" y="17859"/>
                    </a:lnTo>
                    <a:lnTo>
                      <a:pt x="1450" y="19062"/>
                    </a:lnTo>
                    <a:lnTo>
                      <a:pt x="1231" y="20265"/>
                    </a:lnTo>
                    <a:lnTo>
                      <a:pt x="1012" y="21468"/>
                    </a:lnTo>
                    <a:lnTo>
                      <a:pt x="821" y="22672"/>
                    </a:lnTo>
                    <a:lnTo>
                      <a:pt x="657" y="23902"/>
                    </a:lnTo>
                    <a:lnTo>
                      <a:pt x="520" y="25106"/>
                    </a:lnTo>
                    <a:lnTo>
                      <a:pt x="383" y="26309"/>
                    </a:lnTo>
                    <a:lnTo>
                      <a:pt x="301" y="27512"/>
                    </a:lnTo>
                    <a:lnTo>
                      <a:pt x="192" y="28688"/>
                    </a:lnTo>
                    <a:lnTo>
                      <a:pt x="83" y="31067"/>
                    </a:lnTo>
                    <a:lnTo>
                      <a:pt x="1" y="33364"/>
                    </a:lnTo>
                    <a:lnTo>
                      <a:pt x="1" y="35634"/>
                    </a:lnTo>
                    <a:lnTo>
                      <a:pt x="2981" y="35579"/>
                    </a:lnTo>
                    <a:lnTo>
                      <a:pt x="5908" y="35579"/>
                    </a:lnTo>
                    <a:lnTo>
                      <a:pt x="7275" y="35607"/>
                    </a:lnTo>
                    <a:lnTo>
                      <a:pt x="8506" y="35662"/>
                    </a:lnTo>
                    <a:lnTo>
                      <a:pt x="9572" y="35744"/>
                    </a:lnTo>
                    <a:lnTo>
                      <a:pt x="10420" y="35853"/>
                    </a:lnTo>
                    <a:lnTo>
                      <a:pt x="10338" y="34650"/>
                    </a:lnTo>
                    <a:lnTo>
                      <a:pt x="10310" y="33392"/>
                    </a:lnTo>
                    <a:lnTo>
                      <a:pt x="10310" y="32134"/>
                    </a:lnTo>
                    <a:lnTo>
                      <a:pt x="10338" y="30821"/>
                    </a:lnTo>
                    <a:lnTo>
                      <a:pt x="10420" y="29508"/>
                    </a:lnTo>
                    <a:lnTo>
                      <a:pt x="10529" y="28196"/>
                    </a:lnTo>
                    <a:lnTo>
                      <a:pt x="10666" y="26856"/>
                    </a:lnTo>
                    <a:lnTo>
                      <a:pt x="10803" y="25516"/>
                    </a:lnTo>
                    <a:lnTo>
                      <a:pt x="10994" y="24176"/>
                    </a:lnTo>
                    <a:lnTo>
                      <a:pt x="11186" y="22836"/>
                    </a:lnTo>
                    <a:lnTo>
                      <a:pt x="11404" y="21523"/>
                    </a:lnTo>
                    <a:lnTo>
                      <a:pt x="11650" y="20210"/>
                    </a:lnTo>
                    <a:lnTo>
                      <a:pt x="12170" y="17640"/>
                    </a:lnTo>
                    <a:lnTo>
                      <a:pt x="12690" y="15206"/>
                    </a:lnTo>
                    <a:lnTo>
                      <a:pt x="13264" y="12909"/>
                    </a:lnTo>
                    <a:lnTo>
                      <a:pt x="13811" y="10803"/>
                    </a:lnTo>
                    <a:lnTo>
                      <a:pt x="14331" y="8916"/>
                    </a:lnTo>
                    <a:lnTo>
                      <a:pt x="14795" y="7275"/>
                    </a:lnTo>
                    <a:lnTo>
                      <a:pt x="15506" y="4951"/>
                    </a:lnTo>
                    <a:lnTo>
                      <a:pt x="15780" y="4130"/>
                    </a:lnTo>
                    <a:lnTo>
                      <a:pt x="1042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23"/>
              <p:cNvSpPr/>
              <p:nvPr/>
            </p:nvSpPr>
            <p:spPr>
              <a:xfrm>
                <a:off x="2710300" y="3030125"/>
                <a:ext cx="300825" cy="338425"/>
              </a:xfrm>
              <a:custGeom>
                <a:avLst/>
                <a:gdLst/>
                <a:ahLst/>
                <a:cxnLst/>
                <a:rect l="l" t="t" r="r" b="b"/>
                <a:pathLst>
                  <a:path w="12033" h="13537" extrusionOk="0">
                    <a:moveTo>
                      <a:pt x="8970" y="0"/>
                    </a:moveTo>
                    <a:lnTo>
                      <a:pt x="8587" y="27"/>
                    </a:lnTo>
                    <a:lnTo>
                      <a:pt x="8150" y="55"/>
                    </a:lnTo>
                    <a:lnTo>
                      <a:pt x="7575" y="110"/>
                    </a:lnTo>
                    <a:lnTo>
                      <a:pt x="6892" y="246"/>
                    </a:lnTo>
                    <a:lnTo>
                      <a:pt x="6126" y="410"/>
                    </a:lnTo>
                    <a:lnTo>
                      <a:pt x="5333" y="656"/>
                    </a:lnTo>
                    <a:lnTo>
                      <a:pt x="4895" y="793"/>
                    </a:lnTo>
                    <a:lnTo>
                      <a:pt x="4485" y="957"/>
                    </a:lnTo>
                    <a:lnTo>
                      <a:pt x="4075" y="1149"/>
                    </a:lnTo>
                    <a:lnTo>
                      <a:pt x="3637" y="1368"/>
                    </a:lnTo>
                    <a:lnTo>
                      <a:pt x="3227" y="1614"/>
                    </a:lnTo>
                    <a:lnTo>
                      <a:pt x="2844" y="1887"/>
                    </a:lnTo>
                    <a:lnTo>
                      <a:pt x="2461" y="2188"/>
                    </a:lnTo>
                    <a:lnTo>
                      <a:pt x="2079" y="2489"/>
                    </a:lnTo>
                    <a:lnTo>
                      <a:pt x="1723" y="2872"/>
                    </a:lnTo>
                    <a:lnTo>
                      <a:pt x="1395" y="3254"/>
                    </a:lnTo>
                    <a:lnTo>
                      <a:pt x="1094" y="3665"/>
                    </a:lnTo>
                    <a:lnTo>
                      <a:pt x="821" y="4130"/>
                    </a:lnTo>
                    <a:lnTo>
                      <a:pt x="602" y="4622"/>
                    </a:lnTo>
                    <a:lnTo>
                      <a:pt x="383" y="5169"/>
                    </a:lnTo>
                    <a:lnTo>
                      <a:pt x="219" y="5716"/>
                    </a:lnTo>
                    <a:lnTo>
                      <a:pt x="110" y="6345"/>
                    </a:lnTo>
                    <a:lnTo>
                      <a:pt x="28" y="7001"/>
                    </a:lnTo>
                    <a:lnTo>
                      <a:pt x="0" y="7685"/>
                    </a:lnTo>
                    <a:lnTo>
                      <a:pt x="28" y="9079"/>
                    </a:lnTo>
                    <a:lnTo>
                      <a:pt x="82" y="10474"/>
                    </a:lnTo>
                    <a:lnTo>
                      <a:pt x="192" y="11814"/>
                    </a:lnTo>
                    <a:lnTo>
                      <a:pt x="328" y="13181"/>
                    </a:lnTo>
                    <a:lnTo>
                      <a:pt x="1313" y="13346"/>
                    </a:lnTo>
                    <a:lnTo>
                      <a:pt x="2325" y="13455"/>
                    </a:lnTo>
                    <a:lnTo>
                      <a:pt x="3337" y="13510"/>
                    </a:lnTo>
                    <a:lnTo>
                      <a:pt x="4376" y="13537"/>
                    </a:lnTo>
                    <a:lnTo>
                      <a:pt x="5388" y="13510"/>
                    </a:lnTo>
                    <a:lnTo>
                      <a:pt x="6372" y="13428"/>
                    </a:lnTo>
                    <a:lnTo>
                      <a:pt x="7302" y="13291"/>
                    </a:lnTo>
                    <a:lnTo>
                      <a:pt x="8204" y="13099"/>
                    </a:lnTo>
                    <a:lnTo>
                      <a:pt x="8642" y="12990"/>
                    </a:lnTo>
                    <a:lnTo>
                      <a:pt x="9052" y="12853"/>
                    </a:lnTo>
                    <a:lnTo>
                      <a:pt x="9435" y="12717"/>
                    </a:lnTo>
                    <a:lnTo>
                      <a:pt x="9818" y="12580"/>
                    </a:lnTo>
                    <a:lnTo>
                      <a:pt x="10146" y="12416"/>
                    </a:lnTo>
                    <a:lnTo>
                      <a:pt x="10474" y="12224"/>
                    </a:lnTo>
                    <a:lnTo>
                      <a:pt x="10775" y="12033"/>
                    </a:lnTo>
                    <a:lnTo>
                      <a:pt x="11048" y="11841"/>
                    </a:lnTo>
                    <a:lnTo>
                      <a:pt x="11267" y="11623"/>
                    </a:lnTo>
                    <a:lnTo>
                      <a:pt x="11486" y="11377"/>
                    </a:lnTo>
                    <a:lnTo>
                      <a:pt x="11677" y="11130"/>
                    </a:lnTo>
                    <a:lnTo>
                      <a:pt x="11814" y="10884"/>
                    </a:lnTo>
                    <a:lnTo>
                      <a:pt x="11924" y="10611"/>
                    </a:lnTo>
                    <a:lnTo>
                      <a:pt x="11978" y="10310"/>
                    </a:lnTo>
                    <a:lnTo>
                      <a:pt x="12033" y="10009"/>
                    </a:lnTo>
                    <a:lnTo>
                      <a:pt x="12006" y="9681"/>
                    </a:lnTo>
                    <a:lnTo>
                      <a:pt x="11924" y="8888"/>
                    </a:lnTo>
                    <a:lnTo>
                      <a:pt x="11759" y="8068"/>
                    </a:lnTo>
                    <a:lnTo>
                      <a:pt x="11595" y="7247"/>
                    </a:lnTo>
                    <a:lnTo>
                      <a:pt x="11377" y="6399"/>
                    </a:lnTo>
                    <a:lnTo>
                      <a:pt x="11130" y="5579"/>
                    </a:lnTo>
                    <a:lnTo>
                      <a:pt x="10884" y="4786"/>
                    </a:lnTo>
                    <a:lnTo>
                      <a:pt x="10611" y="4020"/>
                    </a:lnTo>
                    <a:lnTo>
                      <a:pt x="10365" y="3282"/>
                    </a:lnTo>
                    <a:lnTo>
                      <a:pt x="9845" y="1969"/>
                    </a:lnTo>
                    <a:lnTo>
                      <a:pt x="9408" y="930"/>
                    </a:lnTo>
                    <a:lnTo>
                      <a:pt x="8970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23"/>
              <p:cNvSpPr/>
              <p:nvPr/>
            </p:nvSpPr>
            <p:spPr>
              <a:xfrm>
                <a:off x="2710300" y="3030125"/>
                <a:ext cx="300825" cy="338425"/>
              </a:xfrm>
              <a:custGeom>
                <a:avLst/>
                <a:gdLst/>
                <a:ahLst/>
                <a:cxnLst/>
                <a:rect l="l" t="t" r="r" b="b"/>
                <a:pathLst>
                  <a:path w="12033" h="13537" fill="none" extrusionOk="0">
                    <a:moveTo>
                      <a:pt x="8970" y="0"/>
                    </a:moveTo>
                    <a:lnTo>
                      <a:pt x="8970" y="0"/>
                    </a:lnTo>
                    <a:lnTo>
                      <a:pt x="9408" y="930"/>
                    </a:lnTo>
                    <a:lnTo>
                      <a:pt x="9845" y="1969"/>
                    </a:lnTo>
                    <a:lnTo>
                      <a:pt x="10365" y="3282"/>
                    </a:lnTo>
                    <a:lnTo>
                      <a:pt x="10611" y="4020"/>
                    </a:lnTo>
                    <a:lnTo>
                      <a:pt x="10884" y="4786"/>
                    </a:lnTo>
                    <a:lnTo>
                      <a:pt x="11130" y="5579"/>
                    </a:lnTo>
                    <a:lnTo>
                      <a:pt x="11377" y="6399"/>
                    </a:lnTo>
                    <a:lnTo>
                      <a:pt x="11595" y="7247"/>
                    </a:lnTo>
                    <a:lnTo>
                      <a:pt x="11759" y="8068"/>
                    </a:lnTo>
                    <a:lnTo>
                      <a:pt x="11924" y="8888"/>
                    </a:lnTo>
                    <a:lnTo>
                      <a:pt x="12006" y="9681"/>
                    </a:lnTo>
                    <a:lnTo>
                      <a:pt x="12006" y="9681"/>
                    </a:lnTo>
                    <a:lnTo>
                      <a:pt x="12033" y="10009"/>
                    </a:lnTo>
                    <a:lnTo>
                      <a:pt x="11978" y="10310"/>
                    </a:lnTo>
                    <a:lnTo>
                      <a:pt x="11924" y="10611"/>
                    </a:lnTo>
                    <a:lnTo>
                      <a:pt x="11814" y="10884"/>
                    </a:lnTo>
                    <a:lnTo>
                      <a:pt x="11677" y="11130"/>
                    </a:lnTo>
                    <a:lnTo>
                      <a:pt x="11486" y="11377"/>
                    </a:lnTo>
                    <a:lnTo>
                      <a:pt x="11267" y="11623"/>
                    </a:lnTo>
                    <a:lnTo>
                      <a:pt x="11048" y="11841"/>
                    </a:lnTo>
                    <a:lnTo>
                      <a:pt x="10775" y="12033"/>
                    </a:lnTo>
                    <a:lnTo>
                      <a:pt x="10474" y="12224"/>
                    </a:lnTo>
                    <a:lnTo>
                      <a:pt x="10146" y="12416"/>
                    </a:lnTo>
                    <a:lnTo>
                      <a:pt x="9818" y="12580"/>
                    </a:lnTo>
                    <a:lnTo>
                      <a:pt x="9435" y="12717"/>
                    </a:lnTo>
                    <a:lnTo>
                      <a:pt x="9052" y="12853"/>
                    </a:lnTo>
                    <a:lnTo>
                      <a:pt x="8642" y="12990"/>
                    </a:lnTo>
                    <a:lnTo>
                      <a:pt x="8204" y="13099"/>
                    </a:lnTo>
                    <a:lnTo>
                      <a:pt x="7302" y="13291"/>
                    </a:lnTo>
                    <a:lnTo>
                      <a:pt x="6372" y="13428"/>
                    </a:lnTo>
                    <a:lnTo>
                      <a:pt x="5388" y="13510"/>
                    </a:lnTo>
                    <a:lnTo>
                      <a:pt x="4376" y="13537"/>
                    </a:lnTo>
                    <a:lnTo>
                      <a:pt x="3337" y="13510"/>
                    </a:lnTo>
                    <a:lnTo>
                      <a:pt x="2325" y="13455"/>
                    </a:lnTo>
                    <a:lnTo>
                      <a:pt x="1313" y="13346"/>
                    </a:lnTo>
                    <a:lnTo>
                      <a:pt x="328" y="13181"/>
                    </a:lnTo>
                    <a:lnTo>
                      <a:pt x="328" y="13181"/>
                    </a:lnTo>
                    <a:lnTo>
                      <a:pt x="192" y="11814"/>
                    </a:lnTo>
                    <a:lnTo>
                      <a:pt x="82" y="10474"/>
                    </a:lnTo>
                    <a:lnTo>
                      <a:pt x="28" y="9079"/>
                    </a:lnTo>
                    <a:lnTo>
                      <a:pt x="0" y="7685"/>
                    </a:lnTo>
                    <a:lnTo>
                      <a:pt x="0" y="7685"/>
                    </a:lnTo>
                    <a:lnTo>
                      <a:pt x="28" y="7001"/>
                    </a:lnTo>
                    <a:lnTo>
                      <a:pt x="110" y="6345"/>
                    </a:lnTo>
                    <a:lnTo>
                      <a:pt x="219" y="5716"/>
                    </a:lnTo>
                    <a:lnTo>
                      <a:pt x="383" y="5169"/>
                    </a:lnTo>
                    <a:lnTo>
                      <a:pt x="602" y="4622"/>
                    </a:lnTo>
                    <a:lnTo>
                      <a:pt x="821" y="4130"/>
                    </a:lnTo>
                    <a:lnTo>
                      <a:pt x="1094" y="3665"/>
                    </a:lnTo>
                    <a:lnTo>
                      <a:pt x="1395" y="3254"/>
                    </a:lnTo>
                    <a:lnTo>
                      <a:pt x="1723" y="2872"/>
                    </a:lnTo>
                    <a:lnTo>
                      <a:pt x="2079" y="2489"/>
                    </a:lnTo>
                    <a:lnTo>
                      <a:pt x="2461" y="2188"/>
                    </a:lnTo>
                    <a:lnTo>
                      <a:pt x="2844" y="1887"/>
                    </a:lnTo>
                    <a:lnTo>
                      <a:pt x="3227" y="1614"/>
                    </a:lnTo>
                    <a:lnTo>
                      <a:pt x="3637" y="1368"/>
                    </a:lnTo>
                    <a:lnTo>
                      <a:pt x="4075" y="1149"/>
                    </a:lnTo>
                    <a:lnTo>
                      <a:pt x="4485" y="957"/>
                    </a:lnTo>
                    <a:lnTo>
                      <a:pt x="4895" y="793"/>
                    </a:lnTo>
                    <a:lnTo>
                      <a:pt x="5333" y="656"/>
                    </a:lnTo>
                    <a:lnTo>
                      <a:pt x="6126" y="410"/>
                    </a:lnTo>
                    <a:lnTo>
                      <a:pt x="6892" y="246"/>
                    </a:lnTo>
                    <a:lnTo>
                      <a:pt x="7575" y="110"/>
                    </a:lnTo>
                    <a:lnTo>
                      <a:pt x="8150" y="55"/>
                    </a:lnTo>
                    <a:lnTo>
                      <a:pt x="8587" y="27"/>
                    </a:lnTo>
                    <a:lnTo>
                      <a:pt x="897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23"/>
              <p:cNvSpPr/>
              <p:nvPr/>
            </p:nvSpPr>
            <p:spPr>
              <a:xfrm>
                <a:off x="6105425" y="3622875"/>
                <a:ext cx="810875" cy="810850"/>
              </a:xfrm>
              <a:custGeom>
                <a:avLst/>
                <a:gdLst/>
                <a:ahLst/>
                <a:cxnLst/>
                <a:rect l="l" t="t" r="r" b="b"/>
                <a:pathLst>
                  <a:path w="32435" h="32434" extrusionOk="0">
                    <a:moveTo>
                      <a:pt x="16218" y="0"/>
                    </a:moveTo>
                    <a:lnTo>
                      <a:pt x="15370" y="27"/>
                    </a:lnTo>
                    <a:lnTo>
                      <a:pt x="14550" y="82"/>
                    </a:lnTo>
                    <a:lnTo>
                      <a:pt x="13729" y="192"/>
                    </a:lnTo>
                    <a:lnTo>
                      <a:pt x="12936" y="328"/>
                    </a:lnTo>
                    <a:lnTo>
                      <a:pt x="12143" y="520"/>
                    </a:lnTo>
                    <a:lnTo>
                      <a:pt x="11377" y="738"/>
                    </a:lnTo>
                    <a:lnTo>
                      <a:pt x="10639" y="985"/>
                    </a:lnTo>
                    <a:lnTo>
                      <a:pt x="9901" y="1285"/>
                    </a:lnTo>
                    <a:lnTo>
                      <a:pt x="9190" y="1586"/>
                    </a:lnTo>
                    <a:lnTo>
                      <a:pt x="8479" y="1969"/>
                    </a:lnTo>
                    <a:lnTo>
                      <a:pt x="7795" y="2352"/>
                    </a:lnTo>
                    <a:lnTo>
                      <a:pt x="7139" y="2762"/>
                    </a:lnTo>
                    <a:lnTo>
                      <a:pt x="6510" y="3227"/>
                    </a:lnTo>
                    <a:lnTo>
                      <a:pt x="5881" y="3692"/>
                    </a:lnTo>
                    <a:lnTo>
                      <a:pt x="5306" y="4212"/>
                    </a:lnTo>
                    <a:lnTo>
                      <a:pt x="4732" y="4758"/>
                    </a:lnTo>
                    <a:lnTo>
                      <a:pt x="4212" y="5305"/>
                    </a:lnTo>
                    <a:lnTo>
                      <a:pt x="3693" y="5907"/>
                    </a:lnTo>
                    <a:lnTo>
                      <a:pt x="3201" y="6509"/>
                    </a:lnTo>
                    <a:lnTo>
                      <a:pt x="2763" y="7138"/>
                    </a:lnTo>
                    <a:lnTo>
                      <a:pt x="2325" y="7821"/>
                    </a:lnTo>
                    <a:lnTo>
                      <a:pt x="1943" y="8478"/>
                    </a:lnTo>
                    <a:lnTo>
                      <a:pt x="1587" y="9189"/>
                    </a:lnTo>
                    <a:lnTo>
                      <a:pt x="1259" y="9900"/>
                    </a:lnTo>
                    <a:lnTo>
                      <a:pt x="985" y="10638"/>
                    </a:lnTo>
                    <a:lnTo>
                      <a:pt x="712" y="11404"/>
                    </a:lnTo>
                    <a:lnTo>
                      <a:pt x="493" y="12170"/>
                    </a:lnTo>
                    <a:lnTo>
                      <a:pt x="329" y="12963"/>
                    </a:lnTo>
                    <a:lnTo>
                      <a:pt x="165" y="13756"/>
                    </a:lnTo>
                    <a:lnTo>
                      <a:pt x="83" y="14549"/>
                    </a:lnTo>
                    <a:lnTo>
                      <a:pt x="1" y="15397"/>
                    </a:lnTo>
                    <a:lnTo>
                      <a:pt x="1" y="16217"/>
                    </a:lnTo>
                    <a:lnTo>
                      <a:pt x="1" y="17065"/>
                    </a:lnTo>
                    <a:lnTo>
                      <a:pt x="83" y="17885"/>
                    </a:lnTo>
                    <a:lnTo>
                      <a:pt x="165" y="18678"/>
                    </a:lnTo>
                    <a:lnTo>
                      <a:pt x="329" y="19499"/>
                    </a:lnTo>
                    <a:lnTo>
                      <a:pt x="493" y="20264"/>
                    </a:lnTo>
                    <a:lnTo>
                      <a:pt x="712" y="21030"/>
                    </a:lnTo>
                    <a:lnTo>
                      <a:pt x="985" y="21796"/>
                    </a:lnTo>
                    <a:lnTo>
                      <a:pt x="1259" y="22534"/>
                    </a:lnTo>
                    <a:lnTo>
                      <a:pt x="1587" y="23245"/>
                    </a:lnTo>
                    <a:lnTo>
                      <a:pt x="1943" y="23956"/>
                    </a:lnTo>
                    <a:lnTo>
                      <a:pt x="2325" y="24640"/>
                    </a:lnTo>
                    <a:lnTo>
                      <a:pt x="2763" y="25296"/>
                    </a:lnTo>
                    <a:lnTo>
                      <a:pt x="3201" y="25925"/>
                    </a:lnTo>
                    <a:lnTo>
                      <a:pt x="3693" y="26527"/>
                    </a:lnTo>
                    <a:lnTo>
                      <a:pt x="4212" y="27128"/>
                    </a:lnTo>
                    <a:lnTo>
                      <a:pt x="4732" y="27675"/>
                    </a:lnTo>
                    <a:lnTo>
                      <a:pt x="5306" y="28222"/>
                    </a:lnTo>
                    <a:lnTo>
                      <a:pt x="5881" y="28742"/>
                    </a:lnTo>
                    <a:lnTo>
                      <a:pt x="6510" y="29207"/>
                    </a:lnTo>
                    <a:lnTo>
                      <a:pt x="7139" y="29672"/>
                    </a:lnTo>
                    <a:lnTo>
                      <a:pt x="7795" y="30082"/>
                    </a:lnTo>
                    <a:lnTo>
                      <a:pt x="8479" y="30492"/>
                    </a:lnTo>
                    <a:lnTo>
                      <a:pt x="9190" y="30848"/>
                    </a:lnTo>
                    <a:lnTo>
                      <a:pt x="9901" y="31176"/>
                    </a:lnTo>
                    <a:lnTo>
                      <a:pt x="10639" y="31449"/>
                    </a:lnTo>
                    <a:lnTo>
                      <a:pt x="11377" y="31723"/>
                    </a:lnTo>
                    <a:lnTo>
                      <a:pt x="12143" y="31942"/>
                    </a:lnTo>
                    <a:lnTo>
                      <a:pt x="12936" y="32106"/>
                    </a:lnTo>
                    <a:lnTo>
                      <a:pt x="13729" y="32242"/>
                    </a:lnTo>
                    <a:lnTo>
                      <a:pt x="14550" y="32352"/>
                    </a:lnTo>
                    <a:lnTo>
                      <a:pt x="15370" y="32406"/>
                    </a:lnTo>
                    <a:lnTo>
                      <a:pt x="16218" y="32434"/>
                    </a:lnTo>
                    <a:lnTo>
                      <a:pt x="17038" y="32406"/>
                    </a:lnTo>
                    <a:lnTo>
                      <a:pt x="17859" y="32352"/>
                    </a:lnTo>
                    <a:lnTo>
                      <a:pt x="18679" y="32242"/>
                    </a:lnTo>
                    <a:lnTo>
                      <a:pt x="19472" y="32106"/>
                    </a:lnTo>
                    <a:lnTo>
                      <a:pt x="20265" y="31942"/>
                    </a:lnTo>
                    <a:lnTo>
                      <a:pt x="21031" y="31723"/>
                    </a:lnTo>
                    <a:lnTo>
                      <a:pt x="21797" y="31449"/>
                    </a:lnTo>
                    <a:lnTo>
                      <a:pt x="22535" y="31176"/>
                    </a:lnTo>
                    <a:lnTo>
                      <a:pt x="23246" y="30848"/>
                    </a:lnTo>
                    <a:lnTo>
                      <a:pt x="23930" y="30492"/>
                    </a:lnTo>
                    <a:lnTo>
                      <a:pt x="24613" y="30082"/>
                    </a:lnTo>
                    <a:lnTo>
                      <a:pt x="25270" y="29672"/>
                    </a:lnTo>
                    <a:lnTo>
                      <a:pt x="25926" y="29207"/>
                    </a:lnTo>
                    <a:lnTo>
                      <a:pt x="26528" y="28742"/>
                    </a:lnTo>
                    <a:lnTo>
                      <a:pt x="27102" y="28222"/>
                    </a:lnTo>
                    <a:lnTo>
                      <a:pt x="27676" y="27675"/>
                    </a:lnTo>
                    <a:lnTo>
                      <a:pt x="28223" y="27128"/>
                    </a:lnTo>
                    <a:lnTo>
                      <a:pt x="28715" y="26527"/>
                    </a:lnTo>
                    <a:lnTo>
                      <a:pt x="29208" y="25925"/>
                    </a:lnTo>
                    <a:lnTo>
                      <a:pt x="29673" y="25296"/>
                    </a:lnTo>
                    <a:lnTo>
                      <a:pt x="30083" y="24640"/>
                    </a:lnTo>
                    <a:lnTo>
                      <a:pt x="30466" y="23956"/>
                    </a:lnTo>
                    <a:lnTo>
                      <a:pt x="30821" y="23245"/>
                    </a:lnTo>
                    <a:lnTo>
                      <a:pt x="31149" y="22534"/>
                    </a:lnTo>
                    <a:lnTo>
                      <a:pt x="31450" y="21796"/>
                    </a:lnTo>
                    <a:lnTo>
                      <a:pt x="31696" y="21030"/>
                    </a:lnTo>
                    <a:lnTo>
                      <a:pt x="31915" y="20264"/>
                    </a:lnTo>
                    <a:lnTo>
                      <a:pt x="32106" y="19499"/>
                    </a:lnTo>
                    <a:lnTo>
                      <a:pt x="32243" y="18678"/>
                    </a:lnTo>
                    <a:lnTo>
                      <a:pt x="32353" y="17885"/>
                    </a:lnTo>
                    <a:lnTo>
                      <a:pt x="32407" y="17065"/>
                    </a:lnTo>
                    <a:lnTo>
                      <a:pt x="32435" y="16217"/>
                    </a:lnTo>
                    <a:lnTo>
                      <a:pt x="32407" y="15397"/>
                    </a:lnTo>
                    <a:lnTo>
                      <a:pt x="32353" y="14549"/>
                    </a:lnTo>
                    <a:lnTo>
                      <a:pt x="32243" y="13756"/>
                    </a:lnTo>
                    <a:lnTo>
                      <a:pt x="32106" y="12963"/>
                    </a:lnTo>
                    <a:lnTo>
                      <a:pt x="31915" y="12170"/>
                    </a:lnTo>
                    <a:lnTo>
                      <a:pt x="31696" y="11404"/>
                    </a:lnTo>
                    <a:lnTo>
                      <a:pt x="31450" y="10638"/>
                    </a:lnTo>
                    <a:lnTo>
                      <a:pt x="31149" y="9900"/>
                    </a:lnTo>
                    <a:lnTo>
                      <a:pt x="30821" y="9189"/>
                    </a:lnTo>
                    <a:lnTo>
                      <a:pt x="30466" y="8478"/>
                    </a:lnTo>
                    <a:lnTo>
                      <a:pt x="30083" y="7821"/>
                    </a:lnTo>
                    <a:lnTo>
                      <a:pt x="29673" y="7138"/>
                    </a:lnTo>
                    <a:lnTo>
                      <a:pt x="29208" y="6509"/>
                    </a:lnTo>
                    <a:lnTo>
                      <a:pt x="28715" y="5907"/>
                    </a:lnTo>
                    <a:lnTo>
                      <a:pt x="28223" y="5305"/>
                    </a:lnTo>
                    <a:lnTo>
                      <a:pt x="27676" y="4758"/>
                    </a:lnTo>
                    <a:lnTo>
                      <a:pt x="27102" y="4212"/>
                    </a:lnTo>
                    <a:lnTo>
                      <a:pt x="26528" y="3692"/>
                    </a:lnTo>
                    <a:lnTo>
                      <a:pt x="25926" y="3227"/>
                    </a:lnTo>
                    <a:lnTo>
                      <a:pt x="25270" y="2762"/>
                    </a:lnTo>
                    <a:lnTo>
                      <a:pt x="24613" y="2352"/>
                    </a:lnTo>
                    <a:lnTo>
                      <a:pt x="23930" y="1969"/>
                    </a:lnTo>
                    <a:lnTo>
                      <a:pt x="23246" y="1586"/>
                    </a:lnTo>
                    <a:lnTo>
                      <a:pt x="22535" y="1285"/>
                    </a:lnTo>
                    <a:lnTo>
                      <a:pt x="21797" y="985"/>
                    </a:lnTo>
                    <a:lnTo>
                      <a:pt x="21031" y="738"/>
                    </a:lnTo>
                    <a:lnTo>
                      <a:pt x="20265" y="520"/>
                    </a:lnTo>
                    <a:lnTo>
                      <a:pt x="19472" y="328"/>
                    </a:lnTo>
                    <a:lnTo>
                      <a:pt x="18679" y="192"/>
                    </a:lnTo>
                    <a:lnTo>
                      <a:pt x="17859" y="82"/>
                    </a:lnTo>
                    <a:lnTo>
                      <a:pt x="17038" y="27"/>
                    </a:lnTo>
                    <a:lnTo>
                      <a:pt x="162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23"/>
              <p:cNvSpPr/>
              <p:nvPr/>
            </p:nvSpPr>
            <p:spPr>
              <a:xfrm>
                <a:off x="6255150" y="3772600"/>
                <a:ext cx="5114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20457" h="20456" extrusionOk="0">
                    <a:moveTo>
                      <a:pt x="10229" y="0"/>
                    </a:moveTo>
                    <a:lnTo>
                      <a:pt x="9682" y="27"/>
                    </a:lnTo>
                    <a:lnTo>
                      <a:pt x="9162" y="55"/>
                    </a:lnTo>
                    <a:lnTo>
                      <a:pt x="8670" y="137"/>
                    </a:lnTo>
                    <a:lnTo>
                      <a:pt x="8150" y="219"/>
                    </a:lnTo>
                    <a:lnTo>
                      <a:pt x="7658" y="328"/>
                    </a:lnTo>
                    <a:lnTo>
                      <a:pt x="7193" y="465"/>
                    </a:lnTo>
                    <a:lnTo>
                      <a:pt x="6701" y="629"/>
                    </a:lnTo>
                    <a:lnTo>
                      <a:pt x="6236" y="821"/>
                    </a:lnTo>
                    <a:lnTo>
                      <a:pt x="5799" y="1012"/>
                    </a:lnTo>
                    <a:lnTo>
                      <a:pt x="5334" y="1231"/>
                    </a:lnTo>
                    <a:lnTo>
                      <a:pt x="4923" y="1477"/>
                    </a:lnTo>
                    <a:lnTo>
                      <a:pt x="4513" y="1750"/>
                    </a:lnTo>
                    <a:lnTo>
                      <a:pt x="4103" y="2024"/>
                    </a:lnTo>
                    <a:lnTo>
                      <a:pt x="3720" y="2352"/>
                    </a:lnTo>
                    <a:lnTo>
                      <a:pt x="3337" y="2653"/>
                    </a:lnTo>
                    <a:lnTo>
                      <a:pt x="2982" y="3008"/>
                    </a:lnTo>
                    <a:lnTo>
                      <a:pt x="2654" y="3364"/>
                    </a:lnTo>
                    <a:lnTo>
                      <a:pt x="2325" y="3719"/>
                    </a:lnTo>
                    <a:lnTo>
                      <a:pt x="2025" y="4102"/>
                    </a:lnTo>
                    <a:lnTo>
                      <a:pt x="1751" y="4512"/>
                    </a:lnTo>
                    <a:lnTo>
                      <a:pt x="1478" y="4923"/>
                    </a:lnTo>
                    <a:lnTo>
                      <a:pt x="1232" y="5360"/>
                    </a:lnTo>
                    <a:lnTo>
                      <a:pt x="1013" y="5798"/>
                    </a:lnTo>
                    <a:lnTo>
                      <a:pt x="794" y="6263"/>
                    </a:lnTo>
                    <a:lnTo>
                      <a:pt x="630" y="6728"/>
                    </a:lnTo>
                    <a:lnTo>
                      <a:pt x="466" y="7192"/>
                    </a:lnTo>
                    <a:lnTo>
                      <a:pt x="329" y="7685"/>
                    </a:lnTo>
                    <a:lnTo>
                      <a:pt x="192" y="8177"/>
                    </a:lnTo>
                    <a:lnTo>
                      <a:pt x="110" y="8669"/>
                    </a:lnTo>
                    <a:lnTo>
                      <a:pt x="56" y="9189"/>
                    </a:lnTo>
                    <a:lnTo>
                      <a:pt x="1" y="9708"/>
                    </a:lnTo>
                    <a:lnTo>
                      <a:pt x="1" y="10228"/>
                    </a:lnTo>
                    <a:lnTo>
                      <a:pt x="1" y="10748"/>
                    </a:lnTo>
                    <a:lnTo>
                      <a:pt x="56" y="11267"/>
                    </a:lnTo>
                    <a:lnTo>
                      <a:pt x="110" y="11787"/>
                    </a:lnTo>
                    <a:lnTo>
                      <a:pt x="192" y="12279"/>
                    </a:lnTo>
                    <a:lnTo>
                      <a:pt x="329" y="12799"/>
                    </a:lnTo>
                    <a:lnTo>
                      <a:pt x="466" y="13263"/>
                    </a:lnTo>
                    <a:lnTo>
                      <a:pt x="630" y="13756"/>
                    </a:lnTo>
                    <a:lnTo>
                      <a:pt x="794" y="14221"/>
                    </a:lnTo>
                    <a:lnTo>
                      <a:pt x="1013" y="14658"/>
                    </a:lnTo>
                    <a:lnTo>
                      <a:pt x="1232" y="15096"/>
                    </a:lnTo>
                    <a:lnTo>
                      <a:pt x="1478" y="15533"/>
                    </a:lnTo>
                    <a:lnTo>
                      <a:pt x="1751" y="15943"/>
                    </a:lnTo>
                    <a:lnTo>
                      <a:pt x="2025" y="16354"/>
                    </a:lnTo>
                    <a:lnTo>
                      <a:pt x="2325" y="16737"/>
                    </a:lnTo>
                    <a:lnTo>
                      <a:pt x="2654" y="17092"/>
                    </a:lnTo>
                    <a:lnTo>
                      <a:pt x="2982" y="17448"/>
                    </a:lnTo>
                    <a:lnTo>
                      <a:pt x="3337" y="17803"/>
                    </a:lnTo>
                    <a:lnTo>
                      <a:pt x="3720" y="18131"/>
                    </a:lnTo>
                    <a:lnTo>
                      <a:pt x="4103" y="18432"/>
                    </a:lnTo>
                    <a:lnTo>
                      <a:pt x="4513" y="18706"/>
                    </a:lnTo>
                    <a:lnTo>
                      <a:pt x="4923" y="18979"/>
                    </a:lnTo>
                    <a:lnTo>
                      <a:pt x="5334" y="19225"/>
                    </a:lnTo>
                    <a:lnTo>
                      <a:pt x="5799" y="19444"/>
                    </a:lnTo>
                    <a:lnTo>
                      <a:pt x="6236" y="19663"/>
                    </a:lnTo>
                    <a:lnTo>
                      <a:pt x="6701" y="19827"/>
                    </a:lnTo>
                    <a:lnTo>
                      <a:pt x="7193" y="19991"/>
                    </a:lnTo>
                    <a:lnTo>
                      <a:pt x="7658" y="20128"/>
                    </a:lnTo>
                    <a:lnTo>
                      <a:pt x="8150" y="20237"/>
                    </a:lnTo>
                    <a:lnTo>
                      <a:pt x="8670" y="20346"/>
                    </a:lnTo>
                    <a:lnTo>
                      <a:pt x="9162" y="20401"/>
                    </a:lnTo>
                    <a:lnTo>
                      <a:pt x="9682" y="20428"/>
                    </a:lnTo>
                    <a:lnTo>
                      <a:pt x="10229" y="20456"/>
                    </a:lnTo>
                    <a:lnTo>
                      <a:pt x="10748" y="20428"/>
                    </a:lnTo>
                    <a:lnTo>
                      <a:pt x="11268" y="20401"/>
                    </a:lnTo>
                    <a:lnTo>
                      <a:pt x="11788" y="20346"/>
                    </a:lnTo>
                    <a:lnTo>
                      <a:pt x="12280" y="20237"/>
                    </a:lnTo>
                    <a:lnTo>
                      <a:pt x="12772" y="20128"/>
                    </a:lnTo>
                    <a:lnTo>
                      <a:pt x="13264" y="19991"/>
                    </a:lnTo>
                    <a:lnTo>
                      <a:pt x="13729" y="19827"/>
                    </a:lnTo>
                    <a:lnTo>
                      <a:pt x="14194" y="19663"/>
                    </a:lnTo>
                    <a:lnTo>
                      <a:pt x="14659" y="19444"/>
                    </a:lnTo>
                    <a:lnTo>
                      <a:pt x="15097" y="19225"/>
                    </a:lnTo>
                    <a:lnTo>
                      <a:pt x="15534" y="18979"/>
                    </a:lnTo>
                    <a:lnTo>
                      <a:pt x="15944" y="18706"/>
                    </a:lnTo>
                    <a:lnTo>
                      <a:pt x="16327" y="18432"/>
                    </a:lnTo>
                    <a:lnTo>
                      <a:pt x="16737" y="18131"/>
                    </a:lnTo>
                    <a:lnTo>
                      <a:pt x="17093" y="17803"/>
                    </a:lnTo>
                    <a:lnTo>
                      <a:pt x="17448" y="17448"/>
                    </a:lnTo>
                    <a:lnTo>
                      <a:pt x="17777" y="17092"/>
                    </a:lnTo>
                    <a:lnTo>
                      <a:pt x="18105" y="16737"/>
                    </a:lnTo>
                    <a:lnTo>
                      <a:pt x="18406" y="16354"/>
                    </a:lnTo>
                    <a:lnTo>
                      <a:pt x="18706" y="15943"/>
                    </a:lnTo>
                    <a:lnTo>
                      <a:pt x="18953" y="15533"/>
                    </a:lnTo>
                    <a:lnTo>
                      <a:pt x="19199" y="15096"/>
                    </a:lnTo>
                    <a:lnTo>
                      <a:pt x="19445" y="14658"/>
                    </a:lnTo>
                    <a:lnTo>
                      <a:pt x="19636" y="14221"/>
                    </a:lnTo>
                    <a:lnTo>
                      <a:pt x="19828" y="13756"/>
                    </a:lnTo>
                    <a:lnTo>
                      <a:pt x="19992" y="13263"/>
                    </a:lnTo>
                    <a:lnTo>
                      <a:pt x="20128" y="12799"/>
                    </a:lnTo>
                    <a:lnTo>
                      <a:pt x="20238" y="12279"/>
                    </a:lnTo>
                    <a:lnTo>
                      <a:pt x="20320" y="11787"/>
                    </a:lnTo>
                    <a:lnTo>
                      <a:pt x="20402" y="11267"/>
                    </a:lnTo>
                    <a:lnTo>
                      <a:pt x="20429" y="10748"/>
                    </a:lnTo>
                    <a:lnTo>
                      <a:pt x="20457" y="10228"/>
                    </a:lnTo>
                    <a:lnTo>
                      <a:pt x="20429" y="9708"/>
                    </a:lnTo>
                    <a:lnTo>
                      <a:pt x="20402" y="9189"/>
                    </a:lnTo>
                    <a:lnTo>
                      <a:pt x="20320" y="8669"/>
                    </a:lnTo>
                    <a:lnTo>
                      <a:pt x="20238" y="8177"/>
                    </a:lnTo>
                    <a:lnTo>
                      <a:pt x="20128" y="7685"/>
                    </a:lnTo>
                    <a:lnTo>
                      <a:pt x="19992" y="7192"/>
                    </a:lnTo>
                    <a:lnTo>
                      <a:pt x="19828" y="6728"/>
                    </a:lnTo>
                    <a:lnTo>
                      <a:pt x="19636" y="6263"/>
                    </a:lnTo>
                    <a:lnTo>
                      <a:pt x="19445" y="5798"/>
                    </a:lnTo>
                    <a:lnTo>
                      <a:pt x="19199" y="5360"/>
                    </a:lnTo>
                    <a:lnTo>
                      <a:pt x="18953" y="4923"/>
                    </a:lnTo>
                    <a:lnTo>
                      <a:pt x="18706" y="4512"/>
                    </a:lnTo>
                    <a:lnTo>
                      <a:pt x="18406" y="4102"/>
                    </a:lnTo>
                    <a:lnTo>
                      <a:pt x="18105" y="3719"/>
                    </a:lnTo>
                    <a:lnTo>
                      <a:pt x="17777" y="3364"/>
                    </a:lnTo>
                    <a:lnTo>
                      <a:pt x="17448" y="3008"/>
                    </a:lnTo>
                    <a:lnTo>
                      <a:pt x="17093" y="2653"/>
                    </a:lnTo>
                    <a:lnTo>
                      <a:pt x="16737" y="2352"/>
                    </a:lnTo>
                    <a:lnTo>
                      <a:pt x="16327" y="2024"/>
                    </a:lnTo>
                    <a:lnTo>
                      <a:pt x="15944" y="1750"/>
                    </a:lnTo>
                    <a:lnTo>
                      <a:pt x="15534" y="1477"/>
                    </a:lnTo>
                    <a:lnTo>
                      <a:pt x="15097" y="1231"/>
                    </a:lnTo>
                    <a:lnTo>
                      <a:pt x="14659" y="1012"/>
                    </a:lnTo>
                    <a:lnTo>
                      <a:pt x="14194" y="821"/>
                    </a:lnTo>
                    <a:lnTo>
                      <a:pt x="13729" y="629"/>
                    </a:lnTo>
                    <a:lnTo>
                      <a:pt x="13264" y="465"/>
                    </a:lnTo>
                    <a:lnTo>
                      <a:pt x="12772" y="328"/>
                    </a:lnTo>
                    <a:lnTo>
                      <a:pt x="12280" y="219"/>
                    </a:lnTo>
                    <a:lnTo>
                      <a:pt x="11788" y="137"/>
                    </a:lnTo>
                    <a:lnTo>
                      <a:pt x="11268" y="55"/>
                    </a:lnTo>
                    <a:lnTo>
                      <a:pt x="10748" y="27"/>
                    </a:lnTo>
                    <a:lnTo>
                      <a:pt x="1022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23"/>
              <p:cNvSpPr/>
              <p:nvPr/>
            </p:nvSpPr>
            <p:spPr>
              <a:xfrm>
                <a:off x="6274300" y="3827275"/>
                <a:ext cx="473125" cy="447150"/>
              </a:xfrm>
              <a:custGeom>
                <a:avLst/>
                <a:gdLst/>
                <a:ahLst/>
                <a:cxnLst/>
                <a:rect l="l" t="t" r="r" b="b"/>
                <a:pathLst>
                  <a:path w="18925" h="17886" extrusionOk="0">
                    <a:moveTo>
                      <a:pt x="4404" y="1"/>
                    </a:moveTo>
                    <a:lnTo>
                      <a:pt x="4157" y="28"/>
                    </a:lnTo>
                    <a:lnTo>
                      <a:pt x="3911" y="138"/>
                    </a:lnTo>
                    <a:lnTo>
                      <a:pt x="3693" y="274"/>
                    </a:lnTo>
                    <a:lnTo>
                      <a:pt x="3228" y="630"/>
                    </a:lnTo>
                    <a:lnTo>
                      <a:pt x="3036" y="821"/>
                    </a:lnTo>
                    <a:lnTo>
                      <a:pt x="2872" y="1040"/>
                    </a:lnTo>
                    <a:lnTo>
                      <a:pt x="2790" y="1259"/>
                    </a:lnTo>
                    <a:lnTo>
                      <a:pt x="2735" y="1505"/>
                    </a:lnTo>
                    <a:lnTo>
                      <a:pt x="2708" y="1751"/>
                    </a:lnTo>
                    <a:lnTo>
                      <a:pt x="2763" y="1997"/>
                    </a:lnTo>
                    <a:lnTo>
                      <a:pt x="2845" y="2243"/>
                    </a:lnTo>
                    <a:lnTo>
                      <a:pt x="2982" y="2462"/>
                    </a:lnTo>
                    <a:lnTo>
                      <a:pt x="5607" y="5798"/>
                    </a:lnTo>
                    <a:lnTo>
                      <a:pt x="5689" y="5908"/>
                    </a:lnTo>
                    <a:lnTo>
                      <a:pt x="5771" y="6072"/>
                    </a:lnTo>
                    <a:lnTo>
                      <a:pt x="5826" y="6209"/>
                    </a:lnTo>
                    <a:lnTo>
                      <a:pt x="5853" y="6345"/>
                    </a:lnTo>
                    <a:lnTo>
                      <a:pt x="5880" y="6510"/>
                    </a:lnTo>
                    <a:lnTo>
                      <a:pt x="5853" y="6674"/>
                    </a:lnTo>
                    <a:lnTo>
                      <a:pt x="5853" y="6810"/>
                    </a:lnTo>
                    <a:lnTo>
                      <a:pt x="5798" y="6974"/>
                    </a:lnTo>
                    <a:lnTo>
                      <a:pt x="5798" y="7002"/>
                    </a:lnTo>
                    <a:lnTo>
                      <a:pt x="5744" y="7138"/>
                    </a:lnTo>
                    <a:lnTo>
                      <a:pt x="5662" y="7275"/>
                    </a:lnTo>
                    <a:lnTo>
                      <a:pt x="5579" y="7412"/>
                    </a:lnTo>
                    <a:lnTo>
                      <a:pt x="5470" y="7521"/>
                    </a:lnTo>
                    <a:lnTo>
                      <a:pt x="5361" y="7631"/>
                    </a:lnTo>
                    <a:lnTo>
                      <a:pt x="5224" y="7713"/>
                    </a:lnTo>
                    <a:lnTo>
                      <a:pt x="5087" y="7795"/>
                    </a:lnTo>
                    <a:lnTo>
                      <a:pt x="4951" y="7850"/>
                    </a:lnTo>
                    <a:lnTo>
                      <a:pt x="903" y="9107"/>
                    </a:lnTo>
                    <a:lnTo>
                      <a:pt x="657" y="9190"/>
                    </a:lnTo>
                    <a:lnTo>
                      <a:pt x="466" y="9354"/>
                    </a:lnTo>
                    <a:lnTo>
                      <a:pt x="274" y="9518"/>
                    </a:lnTo>
                    <a:lnTo>
                      <a:pt x="137" y="9736"/>
                    </a:lnTo>
                    <a:lnTo>
                      <a:pt x="55" y="9955"/>
                    </a:lnTo>
                    <a:lnTo>
                      <a:pt x="1" y="10201"/>
                    </a:lnTo>
                    <a:lnTo>
                      <a:pt x="1" y="10475"/>
                    </a:lnTo>
                    <a:lnTo>
                      <a:pt x="55" y="10721"/>
                    </a:lnTo>
                    <a:lnTo>
                      <a:pt x="219" y="11295"/>
                    </a:lnTo>
                    <a:lnTo>
                      <a:pt x="329" y="11541"/>
                    </a:lnTo>
                    <a:lnTo>
                      <a:pt x="466" y="11733"/>
                    </a:lnTo>
                    <a:lnTo>
                      <a:pt x="657" y="11924"/>
                    </a:lnTo>
                    <a:lnTo>
                      <a:pt x="848" y="12061"/>
                    </a:lnTo>
                    <a:lnTo>
                      <a:pt x="1095" y="12143"/>
                    </a:lnTo>
                    <a:lnTo>
                      <a:pt x="1341" y="12198"/>
                    </a:lnTo>
                    <a:lnTo>
                      <a:pt x="1587" y="12198"/>
                    </a:lnTo>
                    <a:lnTo>
                      <a:pt x="1833" y="12143"/>
                    </a:lnTo>
                    <a:lnTo>
                      <a:pt x="5880" y="10912"/>
                    </a:lnTo>
                    <a:lnTo>
                      <a:pt x="6044" y="10858"/>
                    </a:lnTo>
                    <a:lnTo>
                      <a:pt x="6181" y="10858"/>
                    </a:lnTo>
                    <a:lnTo>
                      <a:pt x="6345" y="10830"/>
                    </a:lnTo>
                    <a:lnTo>
                      <a:pt x="6482" y="10858"/>
                    </a:lnTo>
                    <a:lnTo>
                      <a:pt x="6646" y="10885"/>
                    </a:lnTo>
                    <a:lnTo>
                      <a:pt x="6783" y="10940"/>
                    </a:lnTo>
                    <a:lnTo>
                      <a:pt x="6920" y="11022"/>
                    </a:lnTo>
                    <a:lnTo>
                      <a:pt x="7029" y="11104"/>
                    </a:lnTo>
                    <a:lnTo>
                      <a:pt x="7330" y="11323"/>
                    </a:lnTo>
                    <a:lnTo>
                      <a:pt x="7466" y="11432"/>
                    </a:lnTo>
                    <a:lnTo>
                      <a:pt x="7548" y="11514"/>
                    </a:lnTo>
                    <a:lnTo>
                      <a:pt x="7658" y="11651"/>
                    </a:lnTo>
                    <a:lnTo>
                      <a:pt x="7713" y="11787"/>
                    </a:lnTo>
                    <a:lnTo>
                      <a:pt x="7795" y="11924"/>
                    </a:lnTo>
                    <a:lnTo>
                      <a:pt x="7822" y="12061"/>
                    </a:lnTo>
                    <a:lnTo>
                      <a:pt x="7849" y="12198"/>
                    </a:lnTo>
                    <a:lnTo>
                      <a:pt x="7849" y="12362"/>
                    </a:lnTo>
                    <a:lnTo>
                      <a:pt x="7849" y="16573"/>
                    </a:lnTo>
                    <a:lnTo>
                      <a:pt x="7877" y="16847"/>
                    </a:lnTo>
                    <a:lnTo>
                      <a:pt x="7959" y="17093"/>
                    </a:lnTo>
                    <a:lnTo>
                      <a:pt x="8068" y="17312"/>
                    </a:lnTo>
                    <a:lnTo>
                      <a:pt x="8232" y="17503"/>
                    </a:lnTo>
                    <a:lnTo>
                      <a:pt x="8424" y="17667"/>
                    </a:lnTo>
                    <a:lnTo>
                      <a:pt x="8642" y="17777"/>
                    </a:lnTo>
                    <a:lnTo>
                      <a:pt x="8888" y="17859"/>
                    </a:lnTo>
                    <a:lnTo>
                      <a:pt x="9162" y="17886"/>
                    </a:lnTo>
                    <a:lnTo>
                      <a:pt x="9764" y="17886"/>
                    </a:lnTo>
                    <a:lnTo>
                      <a:pt x="10010" y="17859"/>
                    </a:lnTo>
                    <a:lnTo>
                      <a:pt x="10256" y="17777"/>
                    </a:lnTo>
                    <a:lnTo>
                      <a:pt x="10475" y="17667"/>
                    </a:lnTo>
                    <a:lnTo>
                      <a:pt x="10666" y="17503"/>
                    </a:lnTo>
                    <a:lnTo>
                      <a:pt x="10830" y="17312"/>
                    </a:lnTo>
                    <a:lnTo>
                      <a:pt x="10940" y="17093"/>
                    </a:lnTo>
                    <a:lnTo>
                      <a:pt x="11022" y="16847"/>
                    </a:lnTo>
                    <a:lnTo>
                      <a:pt x="11049" y="16573"/>
                    </a:lnTo>
                    <a:lnTo>
                      <a:pt x="11049" y="12362"/>
                    </a:lnTo>
                    <a:lnTo>
                      <a:pt x="11049" y="12198"/>
                    </a:lnTo>
                    <a:lnTo>
                      <a:pt x="11076" y="12061"/>
                    </a:lnTo>
                    <a:lnTo>
                      <a:pt x="11131" y="11924"/>
                    </a:lnTo>
                    <a:lnTo>
                      <a:pt x="11186" y="11787"/>
                    </a:lnTo>
                    <a:lnTo>
                      <a:pt x="11240" y="11651"/>
                    </a:lnTo>
                    <a:lnTo>
                      <a:pt x="11350" y="11514"/>
                    </a:lnTo>
                    <a:lnTo>
                      <a:pt x="11459" y="11432"/>
                    </a:lnTo>
                    <a:lnTo>
                      <a:pt x="11569" y="11323"/>
                    </a:lnTo>
                    <a:lnTo>
                      <a:pt x="11869" y="11104"/>
                    </a:lnTo>
                    <a:lnTo>
                      <a:pt x="12006" y="10994"/>
                    </a:lnTo>
                    <a:lnTo>
                      <a:pt x="12143" y="10940"/>
                    </a:lnTo>
                    <a:lnTo>
                      <a:pt x="12280" y="10885"/>
                    </a:lnTo>
                    <a:lnTo>
                      <a:pt x="12416" y="10858"/>
                    </a:lnTo>
                    <a:lnTo>
                      <a:pt x="12580" y="10830"/>
                    </a:lnTo>
                    <a:lnTo>
                      <a:pt x="12717" y="10830"/>
                    </a:lnTo>
                    <a:lnTo>
                      <a:pt x="12881" y="10858"/>
                    </a:lnTo>
                    <a:lnTo>
                      <a:pt x="13018" y="10885"/>
                    </a:lnTo>
                    <a:lnTo>
                      <a:pt x="17065" y="12116"/>
                    </a:lnTo>
                    <a:lnTo>
                      <a:pt x="17339" y="12170"/>
                    </a:lnTo>
                    <a:lnTo>
                      <a:pt x="17585" y="12170"/>
                    </a:lnTo>
                    <a:lnTo>
                      <a:pt x="17831" y="12116"/>
                    </a:lnTo>
                    <a:lnTo>
                      <a:pt x="18050" y="12034"/>
                    </a:lnTo>
                    <a:lnTo>
                      <a:pt x="18269" y="11897"/>
                    </a:lnTo>
                    <a:lnTo>
                      <a:pt x="18433" y="11705"/>
                    </a:lnTo>
                    <a:lnTo>
                      <a:pt x="18597" y="11514"/>
                    </a:lnTo>
                    <a:lnTo>
                      <a:pt x="18679" y="11268"/>
                    </a:lnTo>
                    <a:lnTo>
                      <a:pt x="18870" y="10694"/>
                    </a:lnTo>
                    <a:lnTo>
                      <a:pt x="18925" y="10447"/>
                    </a:lnTo>
                    <a:lnTo>
                      <a:pt x="18925" y="10174"/>
                    </a:lnTo>
                    <a:lnTo>
                      <a:pt x="18870" y="9928"/>
                    </a:lnTo>
                    <a:lnTo>
                      <a:pt x="18761" y="9709"/>
                    </a:lnTo>
                    <a:lnTo>
                      <a:pt x="18624" y="9490"/>
                    </a:lnTo>
                    <a:lnTo>
                      <a:pt x="18460" y="9326"/>
                    </a:lnTo>
                    <a:lnTo>
                      <a:pt x="18241" y="9190"/>
                    </a:lnTo>
                    <a:lnTo>
                      <a:pt x="17995" y="9080"/>
                    </a:lnTo>
                    <a:lnTo>
                      <a:pt x="13948" y="7850"/>
                    </a:lnTo>
                    <a:lnTo>
                      <a:pt x="13811" y="7795"/>
                    </a:lnTo>
                    <a:lnTo>
                      <a:pt x="13674" y="7713"/>
                    </a:lnTo>
                    <a:lnTo>
                      <a:pt x="13538" y="7631"/>
                    </a:lnTo>
                    <a:lnTo>
                      <a:pt x="13428" y="7521"/>
                    </a:lnTo>
                    <a:lnTo>
                      <a:pt x="13319" y="7412"/>
                    </a:lnTo>
                    <a:lnTo>
                      <a:pt x="13237" y="7275"/>
                    </a:lnTo>
                    <a:lnTo>
                      <a:pt x="13155" y="7138"/>
                    </a:lnTo>
                    <a:lnTo>
                      <a:pt x="13100" y="7002"/>
                    </a:lnTo>
                    <a:lnTo>
                      <a:pt x="13100" y="6974"/>
                    </a:lnTo>
                    <a:lnTo>
                      <a:pt x="13045" y="6810"/>
                    </a:lnTo>
                    <a:lnTo>
                      <a:pt x="13045" y="6674"/>
                    </a:lnTo>
                    <a:lnTo>
                      <a:pt x="13045" y="6510"/>
                    </a:lnTo>
                    <a:lnTo>
                      <a:pt x="13045" y="6345"/>
                    </a:lnTo>
                    <a:lnTo>
                      <a:pt x="13100" y="6209"/>
                    </a:lnTo>
                    <a:lnTo>
                      <a:pt x="13155" y="6072"/>
                    </a:lnTo>
                    <a:lnTo>
                      <a:pt x="13209" y="5935"/>
                    </a:lnTo>
                    <a:lnTo>
                      <a:pt x="13291" y="5798"/>
                    </a:lnTo>
                    <a:lnTo>
                      <a:pt x="15917" y="2462"/>
                    </a:lnTo>
                    <a:lnTo>
                      <a:pt x="16053" y="2243"/>
                    </a:lnTo>
                    <a:lnTo>
                      <a:pt x="16135" y="1997"/>
                    </a:lnTo>
                    <a:lnTo>
                      <a:pt x="16190" y="1751"/>
                    </a:lnTo>
                    <a:lnTo>
                      <a:pt x="16163" y="1505"/>
                    </a:lnTo>
                    <a:lnTo>
                      <a:pt x="16135" y="1259"/>
                    </a:lnTo>
                    <a:lnTo>
                      <a:pt x="16026" y="1040"/>
                    </a:lnTo>
                    <a:lnTo>
                      <a:pt x="15889" y="821"/>
                    </a:lnTo>
                    <a:lnTo>
                      <a:pt x="15698" y="630"/>
                    </a:lnTo>
                    <a:lnTo>
                      <a:pt x="15206" y="274"/>
                    </a:lnTo>
                    <a:lnTo>
                      <a:pt x="14987" y="138"/>
                    </a:lnTo>
                    <a:lnTo>
                      <a:pt x="14768" y="28"/>
                    </a:lnTo>
                    <a:lnTo>
                      <a:pt x="14522" y="1"/>
                    </a:lnTo>
                    <a:lnTo>
                      <a:pt x="14276" y="1"/>
                    </a:lnTo>
                    <a:lnTo>
                      <a:pt x="14030" y="56"/>
                    </a:lnTo>
                    <a:lnTo>
                      <a:pt x="13784" y="165"/>
                    </a:lnTo>
                    <a:lnTo>
                      <a:pt x="13592" y="302"/>
                    </a:lnTo>
                    <a:lnTo>
                      <a:pt x="13401" y="493"/>
                    </a:lnTo>
                    <a:lnTo>
                      <a:pt x="10338" y="4404"/>
                    </a:lnTo>
                    <a:lnTo>
                      <a:pt x="9900" y="4322"/>
                    </a:lnTo>
                    <a:lnTo>
                      <a:pt x="9463" y="4294"/>
                    </a:lnTo>
                    <a:lnTo>
                      <a:pt x="8998" y="4322"/>
                    </a:lnTo>
                    <a:lnTo>
                      <a:pt x="8560" y="4404"/>
                    </a:lnTo>
                    <a:lnTo>
                      <a:pt x="5497" y="493"/>
                    </a:lnTo>
                    <a:lnTo>
                      <a:pt x="5333" y="302"/>
                    </a:lnTo>
                    <a:lnTo>
                      <a:pt x="5115" y="165"/>
                    </a:lnTo>
                    <a:lnTo>
                      <a:pt x="4896" y="56"/>
                    </a:lnTo>
                    <a:lnTo>
                      <a:pt x="46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23"/>
              <p:cNvSpPr/>
              <p:nvPr/>
            </p:nvSpPr>
            <p:spPr>
              <a:xfrm>
                <a:off x="6456175" y="3976325"/>
                <a:ext cx="10872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4349" extrusionOk="0">
                    <a:moveTo>
                      <a:pt x="2188" y="1"/>
                    </a:moveTo>
                    <a:lnTo>
                      <a:pt x="1942" y="28"/>
                    </a:lnTo>
                    <a:lnTo>
                      <a:pt x="1750" y="55"/>
                    </a:lnTo>
                    <a:lnTo>
                      <a:pt x="1531" y="110"/>
                    </a:lnTo>
                    <a:lnTo>
                      <a:pt x="1340" y="165"/>
                    </a:lnTo>
                    <a:lnTo>
                      <a:pt x="1149" y="274"/>
                    </a:lnTo>
                    <a:lnTo>
                      <a:pt x="957" y="383"/>
                    </a:lnTo>
                    <a:lnTo>
                      <a:pt x="793" y="493"/>
                    </a:lnTo>
                    <a:lnTo>
                      <a:pt x="656" y="630"/>
                    </a:lnTo>
                    <a:lnTo>
                      <a:pt x="492" y="794"/>
                    </a:lnTo>
                    <a:lnTo>
                      <a:pt x="383" y="958"/>
                    </a:lnTo>
                    <a:lnTo>
                      <a:pt x="273" y="1149"/>
                    </a:lnTo>
                    <a:lnTo>
                      <a:pt x="191" y="1341"/>
                    </a:lnTo>
                    <a:lnTo>
                      <a:pt x="109" y="1532"/>
                    </a:lnTo>
                    <a:lnTo>
                      <a:pt x="55" y="1723"/>
                    </a:lnTo>
                    <a:lnTo>
                      <a:pt x="27" y="1942"/>
                    </a:lnTo>
                    <a:lnTo>
                      <a:pt x="0" y="2161"/>
                    </a:lnTo>
                    <a:lnTo>
                      <a:pt x="27" y="2407"/>
                    </a:lnTo>
                    <a:lnTo>
                      <a:pt x="55" y="2599"/>
                    </a:lnTo>
                    <a:lnTo>
                      <a:pt x="109" y="2817"/>
                    </a:lnTo>
                    <a:lnTo>
                      <a:pt x="191" y="3009"/>
                    </a:lnTo>
                    <a:lnTo>
                      <a:pt x="273" y="3200"/>
                    </a:lnTo>
                    <a:lnTo>
                      <a:pt x="383" y="3392"/>
                    </a:lnTo>
                    <a:lnTo>
                      <a:pt x="492" y="3556"/>
                    </a:lnTo>
                    <a:lnTo>
                      <a:pt x="656" y="3692"/>
                    </a:lnTo>
                    <a:lnTo>
                      <a:pt x="793" y="3857"/>
                    </a:lnTo>
                    <a:lnTo>
                      <a:pt x="957" y="3966"/>
                    </a:lnTo>
                    <a:lnTo>
                      <a:pt x="1149" y="4075"/>
                    </a:lnTo>
                    <a:lnTo>
                      <a:pt x="1340" y="4157"/>
                    </a:lnTo>
                    <a:lnTo>
                      <a:pt x="1531" y="4239"/>
                    </a:lnTo>
                    <a:lnTo>
                      <a:pt x="1750" y="4294"/>
                    </a:lnTo>
                    <a:lnTo>
                      <a:pt x="1942" y="4321"/>
                    </a:lnTo>
                    <a:lnTo>
                      <a:pt x="2188" y="4349"/>
                    </a:lnTo>
                    <a:lnTo>
                      <a:pt x="2407" y="4321"/>
                    </a:lnTo>
                    <a:lnTo>
                      <a:pt x="2625" y="4294"/>
                    </a:lnTo>
                    <a:lnTo>
                      <a:pt x="2817" y="4239"/>
                    </a:lnTo>
                    <a:lnTo>
                      <a:pt x="3008" y="4157"/>
                    </a:lnTo>
                    <a:lnTo>
                      <a:pt x="3200" y="4075"/>
                    </a:lnTo>
                    <a:lnTo>
                      <a:pt x="3391" y="3966"/>
                    </a:lnTo>
                    <a:lnTo>
                      <a:pt x="3555" y="3857"/>
                    </a:lnTo>
                    <a:lnTo>
                      <a:pt x="3719" y="3692"/>
                    </a:lnTo>
                    <a:lnTo>
                      <a:pt x="3856" y="3556"/>
                    </a:lnTo>
                    <a:lnTo>
                      <a:pt x="3965" y="3392"/>
                    </a:lnTo>
                    <a:lnTo>
                      <a:pt x="4075" y="3200"/>
                    </a:lnTo>
                    <a:lnTo>
                      <a:pt x="4184" y="3009"/>
                    </a:lnTo>
                    <a:lnTo>
                      <a:pt x="4239" y="2817"/>
                    </a:lnTo>
                    <a:lnTo>
                      <a:pt x="4294" y="2599"/>
                    </a:lnTo>
                    <a:lnTo>
                      <a:pt x="4321" y="2407"/>
                    </a:lnTo>
                    <a:lnTo>
                      <a:pt x="4348" y="2161"/>
                    </a:lnTo>
                    <a:lnTo>
                      <a:pt x="4321" y="1942"/>
                    </a:lnTo>
                    <a:lnTo>
                      <a:pt x="4294" y="1723"/>
                    </a:lnTo>
                    <a:lnTo>
                      <a:pt x="4239" y="1532"/>
                    </a:lnTo>
                    <a:lnTo>
                      <a:pt x="4184" y="1341"/>
                    </a:lnTo>
                    <a:lnTo>
                      <a:pt x="4075" y="1149"/>
                    </a:lnTo>
                    <a:lnTo>
                      <a:pt x="3965" y="958"/>
                    </a:lnTo>
                    <a:lnTo>
                      <a:pt x="3856" y="794"/>
                    </a:lnTo>
                    <a:lnTo>
                      <a:pt x="3719" y="630"/>
                    </a:lnTo>
                    <a:lnTo>
                      <a:pt x="3555" y="493"/>
                    </a:lnTo>
                    <a:lnTo>
                      <a:pt x="3391" y="383"/>
                    </a:lnTo>
                    <a:lnTo>
                      <a:pt x="3200" y="274"/>
                    </a:lnTo>
                    <a:lnTo>
                      <a:pt x="3008" y="165"/>
                    </a:lnTo>
                    <a:lnTo>
                      <a:pt x="2817" y="110"/>
                    </a:lnTo>
                    <a:lnTo>
                      <a:pt x="2625" y="55"/>
                    </a:lnTo>
                    <a:lnTo>
                      <a:pt x="2407" y="28"/>
                    </a:lnTo>
                    <a:lnTo>
                      <a:pt x="21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23"/>
              <p:cNvSpPr/>
              <p:nvPr/>
            </p:nvSpPr>
            <p:spPr>
              <a:xfrm>
                <a:off x="3011100" y="3622875"/>
                <a:ext cx="810875" cy="810850"/>
              </a:xfrm>
              <a:custGeom>
                <a:avLst/>
                <a:gdLst/>
                <a:ahLst/>
                <a:cxnLst/>
                <a:rect l="l" t="t" r="r" b="b"/>
                <a:pathLst>
                  <a:path w="32435" h="32434" extrusionOk="0">
                    <a:moveTo>
                      <a:pt x="16218" y="0"/>
                    </a:moveTo>
                    <a:lnTo>
                      <a:pt x="15370" y="27"/>
                    </a:lnTo>
                    <a:lnTo>
                      <a:pt x="14550" y="82"/>
                    </a:lnTo>
                    <a:lnTo>
                      <a:pt x="13729" y="192"/>
                    </a:lnTo>
                    <a:lnTo>
                      <a:pt x="12936" y="328"/>
                    </a:lnTo>
                    <a:lnTo>
                      <a:pt x="12170" y="520"/>
                    </a:lnTo>
                    <a:lnTo>
                      <a:pt x="11377" y="738"/>
                    </a:lnTo>
                    <a:lnTo>
                      <a:pt x="10639" y="985"/>
                    </a:lnTo>
                    <a:lnTo>
                      <a:pt x="9901" y="1285"/>
                    </a:lnTo>
                    <a:lnTo>
                      <a:pt x="9190" y="1586"/>
                    </a:lnTo>
                    <a:lnTo>
                      <a:pt x="8479" y="1969"/>
                    </a:lnTo>
                    <a:lnTo>
                      <a:pt x="7795" y="2352"/>
                    </a:lnTo>
                    <a:lnTo>
                      <a:pt x="7138" y="2762"/>
                    </a:lnTo>
                    <a:lnTo>
                      <a:pt x="6510" y="3227"/>
                    </a:lnTo>
                    <a:lnTo>
                      <a:pt x="5881" y="3692"/>
                    </a:lnTo>
                    <a:lnTo>
                      <a:pt x="5306" y="4212"/>
                    </a:lnTo>
                    <a:lnTo>
                      <a:pt x="4732" y="4758"/>
                    </a:lnTo>
                    <a:lnTo>
                      <a:pt x="4212" y="5305"/>
                    </a:lnTo>
                    <a:lnTo>
                      <a:pt x="3693" y="5907"/>
                    </a:lnTo>
                    <a:lnTo>
                      <a:pt x="3201" y="6509"/>
                    </a:lnTo>
                    <a:lnTo>
                      <a:pt x="2763" y="7138"/>
                    </a:lnTo>
                    <a:lnTo>
                      <a:pt x="2325" y="7821"/>
                    </a:lnTo>
                    <a:lnTo>
                      <a:pt x="1943" y="8478"/>
                    </a:lnTo>
                    <a:lnTo>
                      <a:pt x="1587" y="9189"/>
                    </a:lnTo>
                    <a:lnTo>
                      <a:pt x="1259" y="9900"/>
                    </a:lnTo>
                    <a:lnTo>
                      <a:pt x="985" y="10638"/>
                    </a:lnTo>
                    <a:lnTo>
                      <a:pt x="712" y="11404"/>
                    </a:lnTo>
                    <a:lnTo>
                      <a:pt x="493" y="12170"/>
                    </a:lnTo>
                    <a:lnTo>
                      <a:pt x="329" y="12963"/>
                    </a:lnTo>
                    <a:lnTo>
                      <a:pt x="165" y="13756"/>
                    </a:lnTo>
                    <a:lnTo>
                      <a:pt x="83" y="14549"/>
                    </a:lnTo>
                    <a:lnTo>
                      <a:pt x="1" y="15397"/>
                    </a:lnTo>
                    <a:lnTo>
                      <a:pt x="1" y="16217"/>
                    </a:lnTo>
                    <a:lnTo>
                      <a:pt x="1" y="17065"/>
                    </a:lnTo>
                    <a:lnTo>
                      <a:pt x="83" y="17885"/>
                    </a:lnTo>
                    <a:lnTo>
                      <a:pt x="165" y="18678"/>
                    </a:lnTo>
                    <a:lnTo>
                      <a:pt x="329" y="19499"/>
                    </a:lnTo>
                    <a:lnTo>
                      <a:pt x="493" y="20264"/>
                    </a:lnTo>
                    <a:lnTo>
                      <a:pt x="712" y="21030"/>
                    </a:lnTo>
                    <a:lnTo>
                      <a:pt x="985" y="21796"/>
                    </a:lnTo>
                    <a:lnTo>
                      <a:pt x="1259" y="22534"/>
                    </a:lnTo>
                    <a:lnTo>
                      <a:pt x="1587" y="23245"/>
                    </a:lnTo>
                    <a:lnTo>
                      <a:pt x="1943" y="23956"/>
                    </a:lnTo>
                    <a:lnTo>
                      <a:pt x="2325" y="24640"/>
                    </a:lnTo>
                    <a:lnTo>
                      <a:pt x="2763" y="25296"/>
                    </a:lnTo>
                    <a:lnTo>
                      <a:pt x="3201" y="25925"/>
                    </a:lnTo>
                    <a:lnTo>
                      <a:pt x="3693" y="26527"/>
                    </a:lnTo>
                    <a:lnTo>
                      <a:pt x="4212" y="27128"/>
                    </a:lnTo>
                    <a:lnTo>
                      <a:pt x="4732" y="27675"/>
                    </a:lnTo>
                    <a:lnTo>
                      <a:pt x="5306" y="28222"/>
                    </a:lnTo>
                    <a:lnTo>
                      <a:pt x="5881" y="28742"/>
                    </a:lnTo>
                    <a:lnTo>
                      <a:pt x="6510" y="29207"/>
                    </a:lnTo>
                    <a:lnTo>
                      <a:pt x="7138" y="29672"/>
                    </a:lnTo>
                    <a:lnTo>
                      <a:pt x="7795" y="30082"/>
                    </a:lnTo>
                    <a:lnTo>
                      <a:pt x="8479" y="30492"/>
                    </a:lnTo>
                    <a:lnTo>
                      <a:pt x="9190" y="30848"/>
                    </a:lnTo>
                    <a:lnTo>
                      <a:pt x="9901" y="31176"/>
                    </a:lnTo>
                    <a:lnTo>
                      <a:pt x="10639" y="31449"/>
                    </a:lnTo>
                    <a:lnTo>
                      <a:pt x="11377" y="31723"/>
                    </a:lnTo>
                    <a:lnTo>
                      <a:pt x="12170" y="31942"/>
                    </a:lnTo>
                    <a:lnTo>
                      <a:pt x="12936" y="32106"/>
                    </a:lnTo>
                    <a:lnTo>
                      <a:pt x="13729" y="32242"/>
                    </a:lnTo>
                    <a:lnTo>
                      <a:pt x="14550" y="32352"/>
                    </a:lnTo>
                    <a:lnTo>
                      <a:pt x="15370" y="32406"/>
                    </a:lnTo>
                    <a:lnTo>
                      <a:pt x="16218" y="32434"/>
                    </a:lnTo>
                    <a:lnTo>
                      <a:pt x="17038" y="32406"/>
                    </a:lnTo>
                    <a:lnTo>
                      <a:pt x="17859" y="32352"/>
                    </a:lnTo>
                    <a:lnTo>
                      <a:pt x="18679" y="32242"/>
                    </a:lnTo>
                    <a:lnTo>
                      <a:pt x="19472" y="32106"/>
                    </a:lnTo>
                    <a:lnTo>
                      <a:pt x="20265" y="31942"/>
                    </a:lnTo>
                    <a:lnTo>
                      <a:pt x="21031" y="31723"/>
                    </a:lnTo>
                    <a:lnTo>
                      <a:pt x="21797" y="31449"/>
                    </a:lnTo>
                    <a:lnTo>
                      <a:pt x="22535" y="31176"/>
                    </a:lnTo>
                    <a:lnTo>
                      <a:pt x="23246" y="30848"/>
                    </a:lnTo>
                    <a:lnTo>
                      <a:pt x="23930" y="30492"/>
                    </a:lnTo>
                    <a:lnTo>
                      <a:pt x="24613" y="30082"/>
                    </a:lnTo>
                    <a:lnTo>
                      <a:pt x="25270" y="29672"/>
                    </a:lnTo>
                    <a:lnTo>
                      <a:pt x="25926" y="29207"/>
                    </a:lnTo>
                    <a:lnTo>
                      <a:pt x="26528" y="28742"/>
                    </a:lnTo>
                    <a:lnTo>
                      <a:pt x="27129" y="28222"/>
                    </a:lnTo>
                    <a:lnTo>
                      <a:pt x="27676" y="27675"/>
                    </a:lnTo>
                    <a:lnTo>
                      <a:pt x="28223" y="27128"/>
                    </a:lnTo>
                    <a:lnTo>
                      <a:pt x="28715" y="26527"/>
                    </a:lnTo>
                    <a:lnTo>
                      <a:pt x="29208" y="25925"/>
                    </a:lnTo>
                    <a:lnTo>
                      <a:pt x="29673" y="25296"/>
                    </a:lnTo>
                    <a:lnTo>
                      <a:pt x="30083" y="24640"/>
                    </a:lnTo>
                    <a:lnTo>
                      <a:pt x="30466" y="23956"/>
                    </a:lnTo>
                    <a:lnTo>
                      <a:pt x="30821" y="23245"/>
                    </a:lnTo>
                    <a:lnTo>
                      <a:pt x="31149" y="22534"/>
                    </a:lnTo>
                    <a:lnTo>
                      <a:pt x="31450" y="21796"/>
                    </a:lnTo>
                    <a:lnTo>
                      <a:pt x="31696" y="21030"/>
                    </a:lnTo>
                    <a:lnTo>
                      <a:pt x="31915" y="20264"/>
                    </a:lnTo>
                    <a:lnTo>
                      <a:pt x="32106" y="19499"/>
                    </a:lnTo>
                    <a:lnTo>
                      <a:pt x="32243" y="18678"/>
                    </a:lnTo>
                    <a:lnTo>
                      <a:pt x="32353" y="17885"/>
                    </a:lnTo>
                    <a:lnTo>
                      <a:pt x="32407" y="17065"/>
                    </a:lnTo>
                    <a:lnTo>
                      <a:pt x="32435" y="16217"/>
                    </a:lnTo>
                    <a:lnTo>
                      <a:pt x="32407" y="15397"/>
                    </a:lnTo>
                    <a:lnTo>
                      <a:pt x="32353" y="14549"/>
                    </a:lnTo>
                    <a:lnTo>
                      <a:pt x="32243" y="13756"/>
                    </a:lnTo>
                    <a:lnTo>
                      <a:pt x="32106" y="12963"/>
                    </a:lnTo>
                    <a:lnTo>
                      <a:pt x="31915" y="12170"/>
                    </a:lnTo>
                    <a:lnTo>
                      <a:pt x="31696" y="11404"/>
                    </a:lnTo>
                    <a:lnTo>
                      <a:pt x="31450" y="10638"/>
                    </a:lnTo>
                    <a:lnTo>
                      <a:pt x="31149" y="9900"/>
                    </a:lnTo>
                    <a:lnTo>
                      <a:pt x="30821" y="9189"/>
                    </a:lnTo>
                    <a:lnTo>
                      <a:pt x="30466" y="8478"/>
                    </a:lnTo>
                    <a:lnTo>
                      <a:pt x="30083" y="7821"/>
                    </a:lnTo>
                    <a:lnTo>
                      <a:pt x="29673" y="7138"/>
                    </a:lnTo>
                    <a:lnTo>
                      <a:pt x="29208" y="6509"/>
                    </a:lnTo>
                    <a:lnTo>
                      <a:pt x="28715" y="5907"/>
                    </a:lnTo>
                    <a:lnTo>
                      <a:pt x="28223" y="5305"/>
                    </a:lnTo>
                    <a:lnTo>
                      <a:pt x="27676" y="4758"/>
                    </a:lnTo>
                    <a:lnTo>
                      <a:pt x="27129" y="4212"/>
                    </a:lnTo>
                    <a:lnTo>
                      <a:pt x="26528" y="3692"/>
                    </a:lnTo>
                    <a:lnTo>
                      <a:pt x="25926" y="3227"/>
                    </a:lnTo>
                    <a:lnTo>
                      <a:pt x="25270" y="2762"/>
                    </a:lnTo>
                    <a:lnTo>
                      <a:pt x="24613" y="2352"/>
                    </a:lnTo>
                    <a:lnTo>
                      <a:pt x="23930" y="1969"/>
                    </a:lnTo>
                    <a:lnTo>
                      <a:pt x="23246" y="1586"/>
                    </a:lnTo>
                    <a:lnTo>
                      <a:pt x="22535" y="1285"/>
                    </a:lnTo>
                    <a:lnTo>
                      <a:pt x="21797" y="985"/>
                    </a:lnTo>
                    <a:lnTo>
                      <a:pt x="21031" y="738"/>
                    </a:lnTo>
                    <a:lnTo>
                      <a:pt x="20265" y="520"/>
                    </a:lnTo>
                    <a:lnTo>
                      <a:pt x="19472" y="328"/>
                    </a:lnTo>
                    <a:lnTo>
                      <a:pt x="18679" y="192"/>
                    </a:lnTo>
                    <a:lnTo>
                      <a:pt x="17859" y="82"/>
                    </a:lnTo>
                    <a:lnTo>
                      <a:pt x="17038" y="27"/>
                    </a:lnTo>
                    <a:lnTo>
                      <a:pt x="162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23"/>
              <p:cNvSpPr/>
              <p:nvPr/>
            </p:nvSpPr>
            <p:spPr>
              <a:xfrm>
                <a:off x="3160825" y="3772600"/>
                <a:ext cx="5114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20457" h="20456" extrusionOk="0">
                    <a:moveTo>
                      <a:pt x="10229" y="0"/>
                    </a:moveTo>
                    <a:lnTo>
                      <a:pt x="9682" y="27"/>
                    </a:lnTo>
                    <a:lnTo>
                      <a:pt x="9190" y="55"/>
                    </a:lnTo>
                    <a:lnTo>
                      <a:pt x="8670" y="137"/>
                    </a:lnTo>
                    <a:lnTo>
                      <a:pt x="8150" y="219"/>
                    </a:lnTo>
                    <a:lnTo>
                      <a:pt x="7658" y="328"/>
                    </a:lnTo>
                    <a:lnTo>
                      <a:pt x="7193" y="465"/>
                    </a:lnTo>
                    <a:lnTo>
                      <a:pt x="6701" y="629"/>
                    </a:lnTo>
                    <a:lnTo>
                      <a:pt x="6236" y="821"/>
                    </a:lnTo>
                    <a:lnTo>
                      <a:pt x="5799" y="1012"/>
                    </a:lnTo>
                    <a:lnTo>
                      <a:pt x="5361" y="1231"/>
                    </a:lnTo>
                    <a:lnTo>
                      <a:pt x="4923" y="1477"/>
                    </a:lnTo>
                    <a:lnTo>
                      <a:pt x="4513" y="1750"/>
                    </a:lnTo>
                    <a:lnTo>
                      <a:pt x="4103" y="2024"/>
                    </a:lnTo>
                    <a:lnTo>
                      <a:pt x="3720" y="2352"/>
                    </a:lnTo>
                    <a:lnTo>
                      <a:pt x="3337" y="2653"/>
                    </a:lnTo>
                    <a:lnTo>
                      <a:pt x="2982" y="3008"/>
                    </a:lnTo>
                    <a:lnTo>
                      <a:pt x="2654" y="3364"/>
                    </a:lnTo>
                    <a:lnTo>
                      <a:pt x="2325" y="3719"/>
                    </a:lnTo>
                    <a:lnTo>
                      <a:pt x="2025" y="4102"/>
                    </a:lnTo>
                    <a:lnTo>
                      <a:pt x="1751" y="4512"/>
                    </a:lnTo>
                    <a:lnTo>
                      <a:pt x="1478" y="4923"/>
                    </a:lnTo>
                    <a:lnTo>
                      <a:pt x="1232" y="5360"/>
                    </a:lnTo>
                    <a:lnTo>
                      <a:pt x="1013" y="5798"/>
                    </a:lnTo>
                    <a:lnTo>
                      <a:pt x="794" y="6263"/>
                    </a:lnTo>
                    <a:lnTo>
                      <a:pt x="630" y="6728"/>
                    </a:lnTo>
                    <a:lnTo>
                      <a:pt x="466" y="7192"/>
                    </a:lnTo>
                    <a:lnTo>
                      <a:pt x="329" y="7685"/>
                    </a:lnTo>
                    <a:lnTo>
                      <a:pt x="192" y="8177"/>
                    </a:lnTo>
                    <a:lnTo>
                      <a:pt x="110" y="8669"/>
                    </a:lnTo>
                    <a:lnTo>
                      <a:pt x="56" y="9189"/>
                    </a:lnTo>
                    <a:lnTo>
                      <a:pt x="1" y="9708"/>
                    </a:lnTo>
                    <a:lnTo>
                      <a:pt x="1" y="10228"/>
                    </a:lnTo>
                    <a:lnTo>
                      <a:pt x="1" y="10748"/>
                    </a:lnTo>
                    <a:lnTo>
                      <a:pt x="56" y="11267"/>
                    </a:lnTo>
                    <a:lnTo>
                      <a:pt x="110" y="11787"/>
                    </a:lnTo>
                    <a:lnTo>
                      <a:pt x="192" y="12279"/>
                    </a:lnTo>
                    <a:lnTo>
                      <a:pt x="329" y="12799"/>
                    </a:lnTo>
                    <a:lnTo>
                      <a:pt x="466" y="13263"/>
                    </a:lnTo>
                    <a:lnTo>
                      <a:pt x="630" y="13756"/>
                    </a:lnTo>
                    <a:lnTo>
                      <a:pt x="794" y="14221"/>
                    </a:lnTo>
                    <a:lnTo>
                      <a:pt x="1013" y="14658"/>
                    </a:lnTo>
                    <a:lnTo>
                      <a:pt x="1232" y="15096"/>
                    </a:lnTo>
                    <a:lnTo>
                      <a:pt x="1478" y="15533"/>
                    </a:lnTo>
                    <a:lnTo>
                      <a:pt x="1751" y="15943"/>
                    </a:lnTo>
                    <a:lnTo>
                      <a:pt x="2025" y="16354"/>
                    </a:lnTo>
                    <a:lnTo>
                      <a:pt x="2325" y="16737"/>
                    </a:lnTo>
                    <a:lnTo>
                      <a:pt x="2654" y="17092"/>
                    </a:lnTo>
                    <a:lnTo>
                      <a:pt x="2982" y="17448"/>
                    </a:lnTo>
                    <a:lnTo>
                      <a:pt x="3337" y="17803"/>
                    </a:lnTo>
                    <a:lnTo>
                      <a:pt x="3720" y="18131"/>
                    </a:lnTo>
                    <a:lnTo>
                      <a:pt x="4103" y="18432"/>
                    </a:lnTo>
                    <a:lnTo>
                      <a:pt x="4513" y="18706"/>
                    </a:lnTo>
                    <a:lnTo>
                      <a:pt x="4923" y="18979"/>
                    </a:lnTo>
                    <a:lnTo>
                      <a:pt x="5361" y="19225"/>
                    </a:lnTo>
                    <a:lnTo>
                      <a:pt x="5799" y="19444"/>
                    </a:lnTo>
                    <a:lnTo>
                      <a:pt x="6236" y="19663"/>
                    </a:lnTo>
                    <a:lnTo>
                      <a:pt x="6701" y="19827"/>
                    </a:lnTo>
                    <a:lnTo>
                      <a:pt x="7193" y="19991"/>
                    </a:lnTo>
                    <a:lnTo>
                      <a:pt x="7658" y="20128"/>
                    </a:lnTo>
                    <a:lnTo>
                      <a:pt x="8150" y="20237"/>
                    </a:lnTo>
                    <a:lnTo>
                      <a:pt x="8670" y="20346"/>
                    </a:lnTo>
                    <a:lnTo>
                      <a:pt x="9190" y="20401"/>
                    </a:lnTo>
                    <a:lnTo>
                      <a:pt x="9682" y="20428"/>
                    </a:lnTo>
                    <a:lnTo>
                      <a:pt x="10229" y="20456"/>
                    </a:lnTo>
                    <a:lnTo>
                      <a:pt x="10748" y="20428"/>
                    </a:lnTo>
                    <a:lnTo>
                      <a:pt x="11268" y="20401"/>
                    </a:lnTo>
                    <a:lnTo>
                      <a:pt x="11788" y="20346"/>
                    </a:lnTo>
                    <a:lnTo>
                      <a:pt x="12280" y="20237"/>
                    </a:lnTo>
                    <a:lnTo>
                      <a:pt x="12772" y="20128"/>
                    </a:lnTo>
                    <a:lnTo>
                      <a:pt x="13264" y="19991"/>
                    </a:lnTo>
                    <a:lnTo>
                      <a:pt x="13729" y="19827"/>
                    </a:lnTo>
                    <a:lnTo>
                      <a:pt x="14194" y="19663"/>
                    </a:lnTo>
                    <a:lnTo>
                      <a:pt x="14659" y="19444"/>
                    </a:lnTo>
                    <a:lnTo>
                      <a:pt x="15097" y="19225"/>
                    </a:lnTo>
                    <a:lnTo>
                      <a:pt x="15534" y="18979"/>
                    </a:lnTo>
                    <a:lnTo>
                      <a:pt x="15944" y="18706"/>
                    </a:lnTo>
                    <a:lnTo>
                      <a:pt x="16327" y="18432"/>
                    </a:lnTo>
                    <a:lnTo>
                      <a:pt x="16737" y="18131"/>
                    </a:lnTo>
                    <a:lnTo>
                      <a:pt x="17093" y="17803"/>
                    </a:lnTo>
                    <a:lnTo>
                      <a:pt x="17448" y="17448"/>
                    </a:lnTo>
                    <a:lnTo>
                      <a:pt x="17777" y="17092"/>
                    </a:lnTo>
                    <a:lnTo>
                      <a:pt x="18105" y="16737"/>
                    </a:lnTo>
                    <a:lnTo>
                      <a:pt x="18406" y="16354"/>
                    </a:lnTo>
                    <a:lnTo>
                      <a:pt x="18706" y="15943"/>
                    </a:lnTo>
                    <a:lnTo>
                      <a:pt x="18952" y="15533"/>
                    </a:lnTo>
                    <a:lnTo>
                      <a:pt x="19199" y="15096"/>
                    </a:lnTo>
                    <a:lnTo>
                      <a:pt x="19445" y="14658"/>
                    </a:lnTo>
                    <a:lnTo>
                      <a:pt x="19636" y="14221"/>
                    </a:lnTo>
                    <a:lnTo>
                      <a:pt x="19828" y="13756"/>
                    </a:lnTo>
                    <a:lnTo>
                      <a:pt x="19992" y="13263"/>
                    </a:lnTo>
                    <a:lnTo>
                      <a:pt x="20128" y="12799"/>
                    </a:lnTo>
                    <a:lnTo>
                      <a:pt x="20238" y="12279"/>
                    </a:lnTo>
                    <a:lnTo>
                      <a:pt x="20320" y="11787"/>
                    </a:lnTo>
                    <a:lnTo>
                      <a:pt x="20402" y="11267"/>
                    </a:lnTo>
                    <a:lnTo>
                      <a:pt x="20429" y="10748"/>
                    </a:lnTo>
                    <a:lnTo>
                      <a:pt x="20457" y="10228"/>
                    </a:lnTo>
                    <a:lnTo>
                      <a:pt x="20429" y="9708"/>
                    </a:lnTo>
                    <a:lnTo>
                      <a:pt x="20402" y="9189"/>
                    </a:lnTo>
                    <a:lnTo>
                      <a:pt x="20320" y="8669"/>
                    </a:lnTo>
                    <a:lnTo>
                      <a:pt x="20238" y="8177"/>
                    </a:lnTo>
                    <a:lnTo>
                      <a:pt x="20128" y="7685"/>
                    </a:lnTo>
                    <a:lnTo>
                      <a:pt x="19992" y="7192"/>
                    </a:lnTo>
                    <a:lnTo>
                      <a:pt x="19828" y="6728"/>
                    </a:lnTo>
                    <a:lnTo>
                      <a:pt x="19636" y="6263"/>
                    </a:lnTo>
                    <a:lnTo>
                      <a:pt x="19445" y="5798"/>
                    </a:lnTo>
                    <a:lnTo>
                      <a:pt x="19199" y="5360"/>
                    </a:lnTo>
                    <a:lnTo>
                      <a:pt x="18952" y="4923"/>
                    </a:lnTo>
                    <a:lnTo>
                      <a:pt x="18706" y="4512"/>
                    </a:lnTo>
                    <a:lnTo>
                      <a:pt x="18406" y="4102"/>
                    </a:lnTo>
                    <a:lnTo>
                      <a:pt x="18105" y="3719"/>
                    </a:lnTo>
                    <a:lnTo>
                      <a:pt x="17777" y="3364"/>
                    </a:lnTo>
                    <a:lnTo>
                      <a:pt x="17448" y="3008"/>
                    </a:lnTo>
                    <a:lnTo>
                      <a:pt x="17093" y="2653"/>
                    </a:lnTo>
                    <a:lnTo>
                      <a:pt x="16737" y="2352"/>
                    </a:lnTo>
                    <a:lnTo>
                      <a:pt x="16327" y="2024"/>
                    </a:lnTo>
                    <a:lnTo>
                      <a:pt x="15944" y="1750"/>
                    </a:lnTo>
                    <a:lnTo>
                      <a:pt x="15534" y="1477"/>
                    </a:lnTo>
                    <a:lnTo>
                      <a:pt x="15097" y="1231"/>
                    </a:lnTo>
                    <a:lnTo>
                      <a:pt x="14659" y="1012"/>
                    </a:lnTo>
                    <a:lnTo>
                      <a:pt x="14194" y="821"/>
                    </a:lnTo>
                    <a:lnTo>
                      <a:pt x="13729" y="629"/>
                    </a:lnTo>
                    <a:lnTo>
                      <a:pt x="13264" y="465"/>
                    </a:lnTo>
                    <a:lnTo>
                      <a:pt x="12772" y="328"/>
                    </a:lnTo>
                    <a:lnTo>
                      <a:pt x="12280" y="219"/>
                    </a:lnTo>
                    <a:lnTo>
                      <a:pt x="11788" y="137"/>
                    </a:lnTo>
                    <a:lnTo>
                      <a:pt x="11268" y="55"/>
                    </a:lnTo>
                    <a:lnTo>
                      <a:pt x="10748" y="27"/>
                    </a:lnTo>
                    <a:lnTo>
                      <a:pt x="1022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23"/>
              <p:cNvSpPr/>
              <p:nvPr/>
            </p:nvSpPr>
            <p:spPr>
              <a:xfrm>
                <a:off x="3177925" y="3825925"/>
                <a:ext cx="476550" cy="449875"/>
              </a:xfrm>
              <a:custGeom>
                <a:avLst/>
                <a:gdLst/>
                <a:ahLst/>
                <a:cxnLst/>
                <a:rect l="l" t="t" r="r" b="b"/>
                <a:pathLst>
                  <a:path w="19062" h="17995" extrusionOk="0">
                    <a:moveTo>
                      <a:pt x="4431" y="0"/>
                    </a:moveTo>
                    <a:lnTo>
                      <a:pt x="4185" y="28"/>
                    </a:lnTo>
                    <a:lnTo>
                      <a:pt x="3939" y="110"/>
                    </a:lnTo>
                    <a:lnTo>
                      <a:pt x="3720" y="274"/>
                    </a:lnTo>
                    <a:lnTo>
                      <a:pt x="3255" y="629"/>
                    </a:lnTo>
                    <a:lnTo>
                      <a:pt x="3063" y="821"/>
                    </a:lnTo>
                    <a:lnTo>
                      <a:pt x="2927" y="1012"/>
                    </a:lnTo>
                    <a:lnTo>
                      <a:pt x="2817" y="1258"/>
                    </a:lnTo>
                    <a:lnTo>
                      <a:pt x="2763" y="1504"/>
                    </a:lnTo>
                    <a:lnTo>
                      <a:pt x="2763" y="1750"/>
                    </a:lnTo>
                    <a:lnTo>
                      <a:pt x="2790" y="1997"/>
                    </a:lnTo>
                    <a:lnTo>
                      <a:pt x="2899" y="2243"/>
                    </a:lnTo>
                    <a:lnTo>
                      <a:pt x="3036" y="2461"/>
                    </a:lnTo>
                    <a:lnTo>
                      <a:pt x="5661" y="5825"/>
                    </a:lnTo>
                    <a:lnTo>
                      <a:pt x="5743" y="5962"/>
                    </a:lnTo>
                    <a:lnTo>
                      <a:pt x="5826" y="6099"/>
                    </a:lnTo>
                    <a:lnTo>
                      <a:pt x="5880" y="6235"/>
                    </a:lnTo>
                    <a:lnTo>
                      <a:pt x="5908" y="6399"/>
                    </a:lnTo>
                    <a:lnTo>
                      <a:pt x="5935" y="6536"/>
                    </a:lnTo>
                    <a:lnTo>
                      <a:pt x="5935" y="6700"/>
                    </a:lnTo>
                    <a:lnTo>
                      <a:pt x="5908" y="6864"/>
                    </a:lnTo>
                    <a:lnTo>
                      <a:pt x="5853" y="7001"/>
                    </a:lnTo>
                    <a:lnTo>
                      <a:pt x="5853" y="7028"/>
                    </a:lnTo>
                    <a:lnTo>
                      <a:pt x="5798" y="7192"/>
                    </a:lnTo>
                    <a:lnTo>
                      <a:pt x="5716" y="7329"/>
                    </a:lnTo>
                    <a:lnTo>
                      <a:pt x="5634" y="7466"/>
                    </a:lnTo>
                    <a:lnTo>
                      <a:pt x="5525" y="7575"/>
                    </a:lnTo>
                    <a:lnTo>
                      <a:pt x="5415" y="7685"/>
                    </a:lnTo>
                    <a:lnTo>
                      <a:pt x="5279" y="7767"/>
                    </a:lnTo>
                    <a:lnTo>
                      <a:pt x="5142" y="7849"/>
                    </a:lnTo>
                    <a:lnTo>
                      <a:pt x="5005" y="7904"/>
                    </a:lnTo>
                    <a:lnTo>
                      <a:pt x="930" y="9161"/>
                    </a:lnTo>
                    <a:lnTo>
                      <a:pt x="684" y="9271"/>
                    </a:lnTo>
                    <a:lnTo>
                      <a:pt x="465" y="9408"/>
                    </a:lnTo>
                    <a:lnTo>
                      <a:pt x="301" y="9572"/>
                    </a:lnTo>
                    <a:lnTo>
                      <a:pt x="165" y="9790"/>
                    </a:lnTo>
                    <a:lnTo>
                      <a:pt x="55" y="10009"/>
                    </a:lnTo>
                    <a:lnTo>
                      <a:pt x="1" y="10283"/>
                    </a:lnTo>
                    <a:lnTo>
                      <a:pt x="1" y="10529"/>
                    </a:lnTo>
                    <a:lnTo>
                      <a:pt x="55" y="10775"/>
                    </a:lnTo>
                    <a:lnTo>
                      <a:pt x="247" y="11349"/>
                    </a:lnTo>
                    <a:lnTo>
                      <a:pt x="329" y="11595"/>
                    </a:lnTo>
                    <a:lnTo>
                      <a:pt x="493" y="11814"/>
                    </a:lnTo>
                    <a:lnTo>
                      <a:pt x="657" y="11978"/>
                    </a:lnTo>
                    <a:lnTo>
                      <a:pt x="876" y="12142"/>
                    </a:lnTo>
                    <a:lnTo>
                      <a:pt x="1094" y="12224"/>
                    </a:lnTo>
                    <a:lnTo>
                      <a:pt x="1368" y="12279"/>
                    </a:lnTo>
                    <a:lnTo>
                      <a:pt x="1614" y="12279"/>
                    </a:lnTo>
                    <a:lnTo>
                      <a:pt x="1860" y="12224"/>
                    </a:lnTo>
                    <a:lnTo>
                      <a:pt x="5935" y="10966"/>
                    </a:lnTo>
                    <a:lnTo>
                      <a:pt x="6099" y="10939"/>
                    </a:lnTo>
                    <a:lnTo>
                      <a:pt x="6236" y="10912"/>
                    </a:lnTo>
                    <a:lnTo>
                      <a:pt x="6400" y="10912"/>
                    </a:lnTo>
                    <a:lnTo>
                      <a:pt x="6564" y="10939"/>
                    </a:lnTo>
                    <a:lnTo>
                      <a:pt x="6701" y="10966"/>
                    </a:lnTo>
                    <a:lnTo>
                      <a:pt x="6837" y="11021"/>
                    </a:lnTo>
                    <a:lnTo>
                      <a:pt x="6974" y="11076"/>
                    </a:lnTo>
                    <a:lnTo>
                      <a:pt x="7111" y="11185"/>
                    </a:lnTo>
                    <a:lnTo>
                      <a:pt x="7412" y="11404"/>
                    </a:lnTo>
                    <a:lnTo>
                      <a:pt x="7521" y="11486"/>
                    </a:lnTo>
                    <a:lnTo>
                      <a:pt x="7630" y="11595"/>
                    </a:lnTo>
                    <a:lnTo>
                      <a:pt x="7712" y="11732"/>
                    </a:lnTo>
                    <a:lnTo>
                      <a:pt x="7795" y="11841"/>
                    </a:lnTo>
                    <a:lnTo>
                      <a:pt x="7849" y="11978"/>
                    </a:lnTo>
                    <a:lnTo>
                      <a:pt x="7904" y="12142"/>
                    </a:lnTo>
                    <a:lnTo>
                      <a:pt x="7931" y="12279"/>
                    </a:lnTo>
                    <a:lnTo>
                      <a:pt x="7931" y="12443"/>
                    </a:lnTo>
                    <a:lnTo>
                      <a:pt x="7931" y="16709"/>
                    </a:lnTo>
                    <a:lnTo>
                      <a:pt x="7959" y="16955"/>
                    </a:lnTo>
                    <a:lnTo>
                      <a:pt x="8041" y="17202"/>
                    </a:lnTo>
                    <a:lnTo>
                      <a:pt x="8150" y="17420"/>
                    </a:lnTo>
                    <a:lnTo>
                      <a:pt x="8314" y="17612"/>
                    </a:lnTo>
                    <a:lnTo>
                      <a:pt x="8506" y="17776"/>
                    </a:lnTo>
                    <a:lnTo>
                      <a:pt x="8724" y="17885"/>
                    </a:lnTo>
                    <a:lnTo>
                      <a:pt x="8970" y="17967"/>
                    </a:lnTo>
                    <a:lnTo>
                      <a:pt x="9244" y="17995"/>
                    </a:lnTo>
                    <a:lnTo>
                      <a:pt x="9846" y="17995"/>
                    </a:lnTo>
                    <a:lnTo>
                      <a:pt x="10092" y="17967"/>
                    </a:lnTo>
                    <a:lnTo>
                      <a:pt x="10338" y="17885"/>
                    </a:lnTo>
                    <a:lnTo>
                      <a:pt x="10557" y="17776"/>
                    </a:lnTo>
                    <a:lnTo>
                      <a:pt x="10748" y="17612"/>
                    </a:lnTo>
                    <a:lnTo>
                      <a:pt x="10912" y="17420"/>
                    </a:lnTo>
                    <a:lnTo>
                      <a:pt x="11049" y="17202"/>
                    </a:lnTo>
                    <a:lnTo>
                      <a:pt x="11104" y="16955"/>
                    </a:lnTo>
                    <a:lnTo>
                      <a:pt x="11131" y="16709"/>
                    </a:lnTo>
                    <a:lnTo>
                      <a:pt x="11131" y="12443"/>
                    </a:lnTo>
                    <a:lnTo>
                      <a:pt x="11158" y="12279"/>
                    </a:lnTo>
                    <a:lnTo>
                      <a:pt x="11186" y="12142"/>
                    </a:lnTo>
                    <a:lnTo>
                      <a:pt x="11213" y="11978"/>
                    </a:lnTo>
                    <a:lnTo>
                      <a:pt x="11268" y="11841"/>
                    </a:lnTo>
                    <a:lnTo>
                      <a:pt x="11350" y="11732"/>
                    </a:lnTo>
                    <a:lnTo>
                      <a:pt x="11432" y="11595"/>
                    </a:lnTo>
                    <a:lnTo>
                      <a:pt x="11541" y="11486"/>
                    </a:lnTo>
                    <a:lnTo>
                      <a:pt x="11650" y="11404"/>
                    </a:lnTo>
                    <a:lnTo>
                      <a:pt x="11979" y="11158"/>
                    </a:lnTo>
                    <a:lnTo>
                      <a:pt x="12088" y="11076"/>
                    </a:lnTo>
                    <a:lnTo>
                      <a:pt x="12225" y="10994"/>
                    </a:lnTo>
                    <a:lnTo>
                      <a:pt x="12389" y="10939"/>
                    </a:lnTo>
                    <a:lnTo>
                      <a:pt x="12526" y="10912"/>
                    </a:lnTo>
                    <a:lnTo>
                      <a:pt x="12990" y="10912"/>
                    </a:lnTo>
                    <a:lnTo>
                      <a:pt x="13127" y="10966"/>
                    </a:lnTo>
                    <a:lnTo>
                      <a:pt x="17202" y="12197"/>
                    </a:lnTo>
                    <a:lnTo>
                      <a:pt x="17475" y="12252"/>
                    </a:lnTo>
                    <a:lnTo>
                      <a:pt x="17722" y="12252"/>
                    </a:lnTo>
                    <a:lnTo>
                      <a:pt x="17968" y="12197"/>
                    </a:lnTo>
                    <a:lnTo>
                      <a:pt x="18214" y="12115"/>
                    </a:lnTo>
                    <a:lnTo>
                      <a:pt x="18405" y="11978"/>
                    </a:lnTo>
                    <a:lnTo>
                      <a:pt x="18597" y="11787"/>
                    </a:lnTo>
                    <a:lnTo>
                      <a:pt x="18733" y="11568"/>
                    </a:lnTo>
                    <a:lnTo>
                      <a:pt x="18843" y="11322"/>
                    </a:lnTo>
                    <a:lnTo>
                      <a:pt x="19007" y="10748"/>
                    </a:lnTo>
                    <a:lnTo>
                      <a:pt x="19062" y="10501"/>
                    </a:lnTo>
                    <a:lnTo>
                      <a:pt x="19062" y="10255"/>
                    </a:lnTo>
                    <a:lnTo>
                      <a:pt x="19007" y="10009"/>
                    </a:lnTo>
                    <a:lnTo>
                      <a:pt x="18925" y="9763"/>
                    </a:lnTo>
                    <a:lnTo>
                      <a:pt x="18788" y="9544"/>
                    </a:lnTo>
                    <a:lnTo>
                      <a:pt x="18597" y="9380"/>
                    </a:lnTo>
                    <a:lnTo>
                      <a:pt x="18378" y="9244"/>
                    </a:lnTo>
                    <a:lnTo>
                      <a:pt x="18159" y="9134"/>
                    </a:lnTo>
                    <a:lnTo>
                      <a:pt x="14057" y="7876"/>
                    </a:lnTo>
                    <a:lnTo>
                      <a:pt x="13920" y="7821"/>
                    </a:lnTo>
                    <a:lnTo>
                      <a:pt x="13784" y="7767"/>
                    </a:lnTo>
                    <a:lnTo>
                      <a:pt x="13647" y="7657"/>
                    </a:lnTo>
                    <a:lnTo>
                      <a:pt x="13537" y="7575"/>
                    </a:lnTo>
                    <a:lnTo>
                      <a:pt x="13428" y="7439"/>
                    </a:lnTo>
                    <a:lnTo>
                      <a:pt x="13346" y="7329"/>
                    </a:lnTo>
                    <a:lnTo>
                      <a:pt x="13264" y="7165"/>
                    </a:lnTo>
                    <a:lnTo>
                      <a:pt x="13209" y="7028"/>
                    </a:lnTo>
                    <a:lnTo>
                      <a:pt x="13155" y="6864"/>
                    </a:lnTo>
                    <a:lnTo>
                      <a:pt x="13155" y="6700"/>
                    </a:lnTo>
                    <a:lnTo>
                      <a:pt x="13155" y="6536"/>
                    </a:lnTo>
                    <a:lnTo>
                      <a:pt x="13155" y="6399"/>
                    </a:lnTo>
                    <a:lnTo>
                      <a:pt x="13209" y="6235"/>
                    </a:lnTo>
                    <a:lnTo>
                      <a:pt x="13264" y="6099"/>
                    </a:lnTo>
                    <a:lnTo>
                      <a:pt x="13319" y="5962"/>
                    </a:lnTo>
                    <a:lnTo>
                      <a:pt x="13428" y="5825"/>
                    </a:lnTo>
                    <a:lnTo>
                      <a:pt x="16053" y="2461"/>
                    </a:lnTo>
                    <a:lnTo>
                      <a:pt x="16190" y="2243"/>
                    </a:lnTo>
                    <a:lnTo>
                      <a:pt x="16272" y="1997"/>
                    </a:lnTo>
                    <a:lnTo>
                      <a:pt x="16327" y="1750"/>
                    </a:lnTo>
                    <a:lnTo>
                      <a:pt x="16299" y="1504"/>
                    </a:lnTo>
                    <a:lnTo>
                      <a:pt x="16245" y="1258"/>
                    </a:lnTo>
                    <a:lnTo>
                      <a:pt x="16163" y="1012"/>
                    </a:lnTo>
                    <a:lnTo>
                      <a:pt x="15999" y="821"/>
                    </a:lnTo>
                    <a:lnTo>
                      <a:pt x="15807" y="629"/>
                    </a:lnTo>
                    <a:lnTo>
                      <a:pt x="15342" y="274"/>
                    </a:lnTo>
                    <a:lnTo>
                      <a:pt x="15124" y="110"/>
                    </a:lnTo>
                    <a:lnTo>
                      <a:pt x="14877" y="28"/>
                    </a:lnTo>
                    <a:lnTo>
                      <a:pt x="14631" y="0"/>
                    </a:lnTo>
                    <a:lnTo>
                      <a:pt x="14385" y="0"/>
                    </a:lnTo>
                    <a:lnTo>
                      <a:pt x="14139" y="55"/>
                    </a:lnTo>
                    <a:lnTo>
                      <a:pt x="13893" y="137"/>
                    </a:lnTo>
                    <a:lnTo>
                      <a:pt x="13702" y="301"/>
                    </a:lnTo>
                    <a:lnTo>
                      <a:pt x="13510" y="492"/>
                    </a:lnTo>
                    <a:lnTo>
                      <a:pt x="10420" y="4430"/>
                    </a:lnTo>
                    <a:lnTo>
                      <a:pt x="9982" y="4348"/>
                    </a:lnTo>
                    <a:lnTo>
                      <a:pt x="9545" y="4321"/>
                    </a:lnTo>
                    <a:lnTo>
                      <a:pt x="9080" y="4348"/>
                    </a:lnTo>
                    <a:lnTo>
                      <a:pt x="8642" y="4430"/>
                    </a:lnTo>
                    <a:lnTo>
                      <a:pt x="5552" y="492"/>
                    </a:lnTo>
                    <a:lnTo>
                      <a:pt x="5388" y="301"/>
                    </a:lnTo>
                    <a:lnTo>
                      <a:pt x="5169" y="137"/>
                    </a:lnTo>
                    <a:lnTo>
                      <a:pt x="4923" y="55"/>
                    </a:lnTo>
                    <a:lnTo>
                      <a:pt x="46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23"/>
              <p:cNvSpPr/>
              <p:nvPr/>
            </p:nvSpPr>
            <p:spPr>
              <a:xfrm>
                <a:off x="3361825" y="3975650"/>
                <a:ext cx="108750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376" extrusionOk="0">
                    <a:moveTo>
                      <a:pt x="2189" y="0"/>
                    </a:moveTo>
                    <a:lnTo>
                      <a:pt x="1943" y="28"/>
                    </a:lnTo>
                    <a:lnTo>
                      <a:pt x="1751" y="55"/>
                    </a:lnTo>
                    <a:lnTo>
                      <a:pt x="1532" y="110"/>
                    </a:lnTo>
                    <a:lnTo>
                      <a:pt x="1341" y="192"/>
                    </a:lnTo>
                    <a:lnTo>
                      <a:pt x="1150" y="274"/>
                    </a:lnTo>
                    <a:lnTo>
                      <a:pt x="958" y="383"/>
                    </a:lnTo>
                    <a:lnTo>
                      <a:pt x="794" y="520"/>
                    </a:lnTo>
                    <a:lnTo>
                      <a:pt x="630" y="657"/>
                    </a:lnTo>
                    <a:lnTo>
                      <a:pt x="493" y="793"/>
                    </a:lnTo>
                    <a:lnTo>
                      <a:pt x="356" y="985"/>
                    </a:lnTo>
                    <a:lnTo>
                      <a:pt x="247" y="1149"/>
                    </a:lnTo>
                    <a:lnTo>
                      <a:pt x="165" y="1340"/>
                    </a:lnTo>
                    <a:lnTo>
                      <a:pt x="83" y="1532"/>
                    </a:lnTo>
                    <a:lnTo>
                      <a:pt x="28" y="1750"/>
                    </a:lnTo>
                    <a:lnTo>
                      <a:pt x="1" y="1969"/>
                    </a:lnTo>
                    <a:lnTo>
                      <a:pt x="1" y="2188"/>
                    </a:lnTo>
                    <a:lnTo>
                      <a:pt x="1" y="2407"/>
                    </a:lnTo>
                    <a:lnTo>
                      <a:pt x="28" y="2626"/>
                    </a:lnTo>
                    <a:lnTo>
                      <a:pt x="83" y="2844"/>
                    </a:lnTo>
                    <a:lnTo>
                      <a:pt x="165" y="3036"/>
                    </a:lnTo>
                    <a:lnTo>
                      <a:pt x="247" y="3227"/>
                    </a:lnTo>
                    <a:lnTo>
                      <a:pt x="356" y="3419"/>
                    </a:lnTo>
                    <a:lnTo>
                      <a:pt x="493" y="3583"/>
                    </a:lnTo>
                    <a:lnTo>
                      <a:pt x="630" y="3747"/>
                    </a:lnTo>
                    <a:lnTo>
                      <a:pt x="794" y="3884"/>
                    </a:lnTo>
                    <a:lnTo>
                      <a:pt x="958" y="3993"/>
                    </a:lnTo>
                    <a:lnTo>
                      <a:pt x="1150" y="4102"/>
                    </a:lnTo>
                    <a:lnTo>
                      <a:pt x="1341" y="4212"/>
                    </a:lnTo>
                    <a:lnTo>
                      <a:pt x="1532" y="4266"/>
                    </a:lnTo>
                    <a:lnTo>
                      <a:pt x="1751" y="4321"/>
                    </a:lnTo>
                    <a:lnTo>
                      <a:pt x="1943" y="4376"/>
                    </a:lnTo>
                    <a:lnTo>
                      <a:pt x="2408" y="4376"/>
                    </a:lnTo>
                    <a:lnTo>
                      <a:pt x="2626" y="4321"/>
                    </a:lnTo>
                    <a:lnTo>
                      <a:pt x="2818" y="4266"/>
                    </a:lnTo>
                    <a:lnTo>
                      <a:pt x="3037" y="4212"/>
                    </a:lnTo>
                    <a:lnTo>
                      <a:pt x="3228" y="4102"/>
                    </a:lnTo>
                    <a:lnTo>
                      <a:pt x="3392" y="3993"/>
                    </a:lnTo>
                    <a:lnTo>
                      <a:pt x="3556" y="3884"/>
                    </a:lnTo>
                    <a:lnTo>
                      <a:pt x="3720" y="3747"/>
                    </a:lnTo>
                    <a:lnTo>
                      <a:pt x="3857" y="3583"/>
                    </a:lnTo>
                    <a:lnTo>
                      <a:pt x="3994" y="3419"/>
                    </a:lnTo>
                    <a:lnTo>
                      <a:pt x="4103" y="3227"/>
                    </a:lnTo>
                    <a:lnTo>
                      <a:pt x="4185" y="3036"/>
                    </a:lnTo>
                    <a:lnTo>
                      <a:pt x="4267" y="2844"/>
                    </a:lnTo>
                    <a:lnTo>
                      <a:pt x="4322" y="2626"/>
                    </a:lnTo>
                    <a:lnTo>
                      <a:pt x="4349" y="2407"/>
                    </a:lnTo>
                    <a:lnTo>
                      <a:pt x="4349" y="2188"/>
                    </a:lnTo>
                    <a:lnTo>
                      <a:pt x="4349" y="1969"/>
                    </a:lnTo>
                    <a:lnTo>
                      <a:pt x="4322" y="1750"/>
                    </a:lnTo>
                    <a:lnTo>
                      <a:pt x="4267" y="1532"/>
                    </a:lnTo>
                    <a:lnTo>
                      <a:pt x="4185" y="1340"/>
                    </a:lnTo>
                    <a:lnTo>
                      <a:pt x="4103" y="1149"/>
                    </a:lnTo>
                    <a:lnTo>
                      <a:pt x="3994" y="985"/>
                    </a:lnTo>
                    <a:lnTo>
                      <a:pt x="3857" y="793"/>
                    </a:lnTo>
                    <a:lnTo>
                      <a:pt x="3720" y="657"/>
                    </a:lnTo>
                    <a:lnTo>
                      <a:pt x="3556" y="520"/>
                    </a:lnTo>
                    <a:lnTo>
                      <a:pt x="3392" y="383"/>
                    </a:lnTo>
                    <a:lnTo>
                      <a:pt x="3228" y="274"/>
                    </a:lnTo>
                    <a:lnTo>
                      <a:pt x="3037" y="192"/>
                    </a:lnTo>
                    <a:lnTo>
                      <a:pt x="2818" y="110"/>
                    </a:lnTo>
                    <a:lnTo>
                      <a:pt x="2626" y="55"/>
                    </a:lnTo>
                    <a:lnTo>
                      <a:pt x="2408" y="28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23"/>
              <p:cNvSpPr/>
              <p:nvPr/>
            </p:nvSpPr>
            <p:spPr>
              <a:xfrm>
                <a:off x="3978525" y="1639525"/>
                <a:ext cx="170250" cy="98520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39408" extrusionOk="0">
                    <a:moveTo>
                      <a:pt x="3555" y="0"/>
                    </a:moveTo>
                    <a:lnTo>
                      <a:pt x="1805" y="301"/>
                    </a:lnTo>
                    <a:lnTo>
                      <a:pt x="109" y="656"/>
                    </a:lnTo>
                    <a:lnTo>
                      <a:pt x="27" y="4212"/>
                    </a:lnTo>
                    <a:lnTo>
                      <a:pt x="0" y="6263"/>
                    </a:lnTo>
                    <a:lnTo>
                      <a:pt x="0" y="8478"/>
                    </a:lnTo>
                    <a:lnTo>
                      <a:pt x="27" y="10830"/>
                    </a:lnTo>
                    <a:lnTo>
                      <a:pt x="55" y="13318"/>
                    </a:lnTo>
                    <a:lnTo>
                      <a:pt x="137" y="15861"/>
                    </a:lnTo>
                    <a:lnTo>
                      <a:pt x="274" y="18487"/>
                    </a:lnTo>
                    <a:lnTo>
                      <a:pt x="438" y="21167"/>
                    </a:lnTo>
                    <a:lnTo>
                      <a:pt x="656" y="23847"/>
                    </a:lnTo>
                    <a:lnTo>
                      <a:pt x="903" y="26527"/>
                    </a:lnTo>
                    <a:lnTo>
                      <a:pt x="1067" y="27867"/>
                    </a:lnTo>
                    <a:lnTo>
                      <a:pt x="1231" y="29207"/>
                    </a:lnTo>
                    <a:lnTo>
                      <a:pt x="1422" y="30520"/>
                    </a:lnTo>
                    <a:lnTo>
                      <a:pt x="1614" y="31832"/>
                    </a:lnTo>
                    <a:lnTo>
                      <a:pt x="1832" y="33117"/>
                    </a:lnTo>
                    <a:lnTo>
                      <a:pt x="2078" y="34375"/>
                    </a:lnTo>
                    <a:lnTo>
                      <a:pt x="2325" y="35633"/>
                    </a:lnTo>
                    <a:lnTo>
                      <a:pt x="2598" y="36837"/>
                    </a:lnTo>
                    <a:lnTo>
                      <a:pt x="2899" y="38013"/>
                    </a:lnTo>
                    <a:lnTo>
                      <a:pt x="3200" y="39189"/>
                    </a:lnTo>
                    <a:lnTo>
                      <a:pt x="6810" y="39407"/>
                    </a:lnTo>
                    <a:lnTo>
                      <a:pt x="6481" y="38286"/>
                    </a:lnTo>
                    <a:lnTo>
                      <a:pt x="6153" y="37138"/>
                    </a:lnTo>
                    <a:lnTo>
                      <a:pt x="5852" y="35907"/>
                    </a:lnTo>
                    <a:lnTo>
                      <a:pt x="5579" y="34676"/>
                    </a:lnTo>
                    <a:lnTo>
                      <a:pt x="5333" y="33418"/>
                    </a:lnTo>
                    <a:lnTo>
                      <a:pt x="5114" y="32106"/>
                    </a:lnTo>
                    <a:lnTo>
                      <a:pt x="4895" y="30793"/>
                    </a:lnTo>
                    <a:lnTo>
                      <a:pt x="4704" y="29426"/>
                    </a:lnTo>
                    <a:lnTo>
                      <a:pt x="4512" y="28086"/>
                    </a:lnTo>
                    <a:lnTo>
                      <a:pt x="4348" y="26691"/>
                    </a:lnTo>
                    <a:lnTo>
                      <a:pt x="4075" y="23901"/>
                    </a:lnTo>
                    <a:lnTo>
                      <a:pt x="3856" y="21112"/>
                    </a:lnTo>
                    <a:lnTo>
                      <a:pt x="3692" y="18350"/>
                    </a:lnTo>
                    <a:lnTo>
                      <a:pt x="3555" y="15588"/>
                    </a:lnTo>
                    <a:lnTo>
                      <a:pt x="3473" y="12935"/>
                    </a:lnTo>
                    <a:lnTo>
                      <a:pt x="3446" y="10365"/>
                    </a:lnTo>
                    <a:lnTo>
                      <a:pt x="3418" y="7931"/>
                    </a:lnTo>
                    <a:lnTo>
                      <a:pt x="3418" y="5634"/>
                    </a:lnTo>
                    <a:lnTo>
                      <a:pt x="3446" y="3528"/>
                    </a:lnTo>
                    <a:lnTo>
                      <a:pt x="355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35;p23"/>
              <p:cNvSpPr/>
              <p:nvPr/>
            </p:nvSpPr>
            <p:spPr>
              <a:xfrm>
                <a:off x="4235575" y="2740225"/>
                <a:ext cx="659100" cy="659100"/>
              </a:xfrm>
              <a:custGeom>
                <a:avLst/>
                <a:gdLst/>
                <a:ahLst/>
                <a:cxnLst/>
                <a:rect l="l" t="t" r="r" b="b"/>
                <a:pathLst>
                  <a:path w="26364" h="26364" extrusionOk="0">
                    <a:moveTo>
                      <a:pt x="13182" y="1"/>
                    </a:moveTo>
                    <a:lnTo>
                      <a:pt x="12498" y="28"/>
                    </a:lnTo>
                    <a:lnTo>
                      <a:pt x="11842" y="56"/>
                    </a:lnTo>
                    <a:lnTo>
                      <a:pt x="11186" y="165"/>
                    </a:lnTo>
                    <a:lnTo>
                      <a:pt x="10529" y="274"/>
                    </a:lnTo>
                    <a:lnTo>
                      <a:pt x="9900" y="411"/>
                    </a:lnTo>
                    <a:lnTo>
                      <a:pt x="9271" y="603"/>
                    </a:lnTo>
                    <a:lnTo>
                      <a:pt x="8642" y="794"/>
                    </a:lnTo>
                    <a:lnTo>
                      <a:pt x="8068" y="1040"/>
                    </a:lnTo>
                    <a:lnTo>
                      <a:pt x="7466" y="1314"/>
                    </a:lnTo>
                    <a:lnTo>
                      <a:pt x="6892" y="1587"/>
                    </a:lnTo>
                    <a:lnTo>
                      <a:pt x="6345" y="1915"/>
                    </a:lnTo>
                    <a:lnTo>
                      <a:pt x="5826" y="2243"/>
                    </a:lnTo>
                    <a:lnTo>
                      <a:pt x="5306" y="2626"/>
                    </a:lnTo>
                    <a:lnTo>
                      <a:pt x="4814" y="3009"/>
                    </a:lnTo>
                    <a:lnTo>
                      <a:pt x="4321" y="3419"/>
                    </a:lnTo>
                    <a:lnTo>
                      <a:pt x="3857" y="3857"/>
                    </a:lnTo>
                    <a:lnTo>
                      <a:pt x="3419" y="4322"/>
                    </a:lnTo>
                    <a:lnTo>
                      <a:pt x="3009" y="4787"/>
                    </a:lnTo>
                    <a:lnTo>
                      <a:pt x="2626" y="5306"/>
                    </a:lnTo>
                    <a:lnTo>
                      <a:pt x="2243" y="5826"/>
                    </a:lnTo>
                    <a:lnTo>
                      <a:pt x="1915" y="6346"/>
                    </a:lnTo>
                    <a:lnTo>
                      <a:pt x="1587" y="6892"/>
                    </a:lnTo>
                    <a:lnTo>
                      <a:pt x="1313" y="7467"/>
                    </a:lnTo>
                    <a:lnTo>
                      <a:pt x="1040" y="8041"/>
                    </a:lnTo>
                    <a:lnTo>
                      <a:pt x="794" y="8643"/>
                    </a:lnTo>
                    <a:lnTo>
                      <a:pt x="602" y="9272"/>
                    </a:lnTo>
                    <a:lnTo>
                      <a:pt x="411" y="9901"/>
                    </a:lnTo>
                    <a:lnTo>
                      <a:pt x="274" y="10530"/>
                    </a:lnTo>
                    <a:lnTo>
                      <a:pt x="165" y="11186"/>
                    </a:lnTo>
                    <a:lnTo>
                      <a:pt x="83" y="11842"/>
                    </a:lnTo>
                    <a:lnTo>
                      <a:pt x="28" y="12499"/>
                    </a:lnTo>
                    <a:lnTo>
                      <a:pt x="1" y="13182"/>
                    </a:lnTo>
                    <a:lnTo>
                      <a:pt x="28" y="13866"/>
                    </a:lnTo>
                    <a:lnTo>
                      <a:pt x="83" y="14522"/>
                    </a:lnTo>
                    <a:lnTo>
                      <a:pt x="165" y="15206"/>
                    </a:lnTo>
                    <a:lnTo>
                      <a:pt x="274" y="15835"/>
                    </a:lnTo>
                    <a:lnTo>
                      <a:pt x="411" y="16491"/>
                    </a:lnTo>
                    <a:lnTo>
                      <a:pt x="602" y="17093"/>
                    </a:lnTo>
                    <a:lnTo>
                      <a:pt x="794" y="17722"/>
                    </a:lnTo>
                    <a:lnTo>
                      <a:pt x="1040" y="18324"/>
                    </a:lnTo>
                    <a:lnTo>
                      <a:pt x="1313" y="18898"/>
                    </a:lnTo>
                    <a:lnTo>
                      <a:pt x="1587" y="19472"/>
                    </a:lnTo>
                    <a:lnTo>
                      <a:pt x="1915" y="20019"/>
                    </a:lnTo>
                    <a:lnTo>
                      <a:pt x="2243" y="20566"/>
                    </a:lnTo>
                    <a:lnTo>
                      <a:pt x="2626" y="21086"/>
                    </a:lnTo>
                    <a:lnTo>
                      <a:pt x="3009" y="21578"/>
                    </a:lnTo>
                    <a:lnTo>
                      <a:pt x="3419" y="22043"/>
                    </a:lnTo>
                    <a:lnTo>
                      <a:pt x="3857" y="22508"/>
                    </a:lnTo>
                    <a:lnTo>
                      <a:pt x="4321" y="22945"/>
                    </a:lnTo>
                    <a:lnTo>
                      <a:pt x="4814" y="23355"/>
                    </a:lnTo>
                    <a:lnTo>
                      <a:pt x="5306" y="23738"/>
                    </a:lnTo>
                    <a:lnTo>
                      <a:pt x="5826" y="24121"/>
                    </a:lnTo>
                    <a:lnTo>
                      <a:pt x="6345" y="24449"/>
                    </a:lnTo>
                    <a:lnTo>
                      <a:pt x="6892" y="24777"/>
                    </a:lnTo>
                    <a:lnTo>
                      <a:pt x="7466" y="25078"/>
                    </a:lnTo>
                    <a:lnTo>
                      <a:pt x="8068" y="25324"/>
                    </a:lnTo>
                    <a:lnTo>
                      <a:pt x="8642" y="25571"/>
                    </a:lnTo>
                    <a:lnTo>
                      <a:pt x="9271" y="25789"/>
                    </a:lnTo>
                    <a:lnTo>
                      <a:pt x="9900" y="25953"/>
                    </a:lnTo>
                    <a:lnTo>
                      <a:pt x="10529" y="26090"/>
                    </a:lnTo>
                    <a:lnTo>
                      <a:pt x="11186" y="26227"/>
                    </a:lnTo>
                    <a:lnTo>
                      <a:pt x="11842" y="26309"/>
                    </a:lnTo>
                    <a:lnTo>
                      <a:pt x="12498" y="26364"/>
                    </a:lnTo>
                    <a:lnTo>
                      <a:pt x="13866" y="26364"/>
                    </a:lnTo>
                    <a:lnTo>
                      <a:pt x="14522" y="26309"/>
                    </a:lnTo>
                    <a:lnTo>
                      <a:pt x="15206" y="26227"/>
                    </a:lnTo>
                    <a:lnTo>
                      <a:pt x="15835" y="26090"/>
                    </a:lnTo>
                    <a:lnTo>
                      <a:pt x="16491" y="25953"/>
                    </a:lnTo>
                    <a:lnTo>
                      <a:pt x="17120" y="25789"/>
                    </a:lnTo>
                    <a:lnTo>
                      <a:pt x="17722" y="25571"/>
                    </a:lnTo>
                    <a:lnTo>
                      <a:pt x="18323" y="25324"/>
                    </a:lnTo>
                    <a:lnTo>
                      <a:pt x="18897" y="25078"/>
                    </a:lnTo>
                    <a:lnTo>
                      <a:pt x="19472" y="24777"/>
                    </a:lnTo>
                    <a:lnTo>
                      <a:pt x="20019" y="24449"/>
                    </a:lnTo>
                    <a:lnTo>
                      <a:pt x="20566" y="24121"/>
                    </a:lnTo>
                    <a:lnTo>
                      <a:pt x="21085" y="23738"/>
                    </a:lnTo>
                    <a:lnTo>
                      <a:pt x="21577" y="23355"/>
                    </a:lnTo>
                    <a:lnTo>
                      <a:pt x="22042" y="22945"/>
                    </a:lnTo>
                    <a:lnTo>
                      <a:pt x="22507" y="22508"/>
                    </a:lnTo>
                    <a:lnTo>
                      <a:pt x="22945" y="22043"/>
                    </a:lnTo>
                    <a:lnTo>
                      <a:pt x="23355" y="21578"/>
                    </a:lnTo>
                    <a:lnTo>
                      <a:pt x="23738" y="21086"/>
                    </a:lnTo>
                    <a:lnTo>
                      <a:pt x="24121" y="20566"/>
                    </a:lnTo>
                    <a:lnTo>
                      <a:pt x="24449" y="20019"/>
                    </a:lnTo>
                    <a:lnTo>
                      <a:pt x="24777" y="19472"/>
                    </a:lnTo>
                    <a:lnTo>
                      <a:pt x="25078" y="18898"/>
                    </a:lnTo>
                    <a:lnTo>
                      <a:pt x="25324" y="18324"/>
                    </a:lnTo>
                    <a:lnTo>
                      <a:pt x="25570" y="17722"/>
                    </a:lnTo>
                    <a:lnTo>
                      <a:pt x="25789" y="17093"/>
                    </a:lnTo>
                    <a:lnTo>
                      <a:pt x="25953" y="16491"/>
                    </a:lnTo>
                    <a:lnTo>
                      <a:pt x="26090" y="15835"/>
                    </a:lnTo>
                    <a:lnTo>
                      <a:pt x="26226" y="15206"/>
                    </a:lnTo>
                    <a:lnTo>
                      <a:pt x="26309" y="14522"/>
                    </a:lnTo>
                    <a:lnTo>
                      <a:pt x="26363" y="13866"/>
                    </a:lnTo>
                    <a:lnTo>
                      <a:pt x="26363" y="13182"/>
                    </a:lnTo>
                    <a:lnTo>
                      <a:pt x="26363" y="12499"/>
                    </a:lnTo>
                    <a:lnTo>
                      <a:pt x="26309" y="11842"/>
                    </a:lnTo>
                    <a:lnTo>
                      <a:pt x="26226" y="11186"/>
                    </a:lnTo>
                    <a:lnTo>
                      <a:pt x="26090" y="10530"/>
                    </a:lnTo>
                    <a:lnTo>
                      <a:pt x="25953" y="9901"/>
                    </a:lnTo>
                    <a:lnTo>
                      <a:pt x="25789" y="9272"/>
                    </a:lnTo>
                    <a:lnTo>
                      <a:pt x="25570" y="8643"/>
                    </a:lnTo>
                    <a:lnTo>
                      <a:pt x="25324" y="8041"/>
                    </a:lnTo>
                    <a:lnTo>
                      <a:pt x="25078" y="7467"/>
                    </a:lnTo>
                    <a:lnTo>
                      <a:pt x="24777" y="6892"/>
                    </a:lnTo>
                    <a:lnTo>
                      <a:pt x="24449" y="6346"/>
                    </a:lnTo>
                    <a:lnTo>
                      <a:pt x="24121" y="5826"/>
                    </a:lnTo>
                    <a:lnTo>
                      <a:pt x="23738" y="5306"/>
                    </a:lnTo>
                    <a:lnTo>
                      <a:pt x="23355" y="4787"/>
                    </a:lnTo>
                    <a:lnTo>
                      <a:pt x="22945" y="4322"/>
                    </a:lnTo>
                    <a:lnTo>
                      <a:pt x="22507" y="3857"/>
                    </a:lnTo>
                    <a:lnTo>
                      <a:pt x="22042" y="3419"/>
                    </a:lnTo>
                    <a:lnTo>
                      <a:pt x="21577" y="3009"/>
                    </a:lnTo>
                    <a:lnTo>
                      <a:pt x="21085" y="2626"/>
                    </a:lnTo>
                    <a:lnTo>
                      <a:pt x="20566" y="2243"/>
                    </a:lnTo>
                    <a:lnTo>
                      <a:pt x="20019" y="1915"/>
                    </a:lnTo>
                    <a:lnTo>
                      <a:pt x="19472" y="1587"/>
                    </a:lnTo>
                    <a:lnTo>
                      <a:pt x="18897" y="1314"/>
                    </a:lnTo>
                    <a:lnTo>
                      <a:pt x="18323" y="1040"/>
                    </a:lnTo>
                    <a:lnTo>
                      <a:pt x="17722" y="794"/>
                    </a:lnTo>
                    <a:lnTo>
                      <a:pt x="17120" y="603"/>
                    </a:lnTo>
                    <a:lnTo>
                      <a:pt x="16491" y="411"/>
                    </a:lnTo>
                    <a:lnTo>
                      <a:pt x="15835" y="274"/>
                    </a:lnTo>
                    <a:lnTo>
                      <a:pt x="15206" y="165"/>
                    </a:lnTo>
                    <a:lnTo>
                      <a:pt x="14522" y="56"/>
                    </a:lnTo>
                    <a:lnTo>
                      <a:pt x="13866" y="28"/>
                    </a:lnTo>
                    <a:lnTo>
                      <a:pt x="13182" y="1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36;p23"/>
              <p:cNvSpPr/>
              <p:nvPr/>
            </p:nvSpPr>
            <p:spPr>
              <a:xfrm>
                <a:off x="4329925" y="2745700"/>
                <a:ext cx="471075" cy="648850"/>
              </a:xfrm>
              <a:custGeom>
                <a:avLst/>
                <a:gdLst/>
                <a:ahLst/>
                <a:cxnLst/>
                <a:rect l="l" t="t" r="r" b="b"/>
                <a:pathLst>
                  <a:path w="18843" h="25954" extrusionOk="0">
                    <a:moveTo>
                      <a:pt x="7083" y="1"/>
                    </a:moveTo>
                    <a:lnTo>
                      <a:pt x="6509" y="110"/>
                    </a:lnTo>
                    <a:lnTo>
                      <a:pt x="5990" y="247"/>
                    </a:lnTo>
                    <a:lnTo>
                      <a:pt x="5443" y="411"/>
                    </a:lnTo>
                    <a:lnTo>
                      <a:pt x="4923" y="575"/>
                    </a:lnTo>
                    <a:lnTo>
                      <a:pt x="4403" y="766"/>
                    </a:lnTo>
                    <a:lnTo>
                      <a:pt x="3911" y="985"/>
                    </a:lnTo>
                    <a:lnTo>
                      <a:pt x="3419" y="1231"/>
                    </a:lnTo>
                    <a:lnTo>
                      <a:pt x="2927" y="1505"/>
                    </a:lnTo>
                    <a:lnTo>
                      <a:pt x="10310" y="11022"/>
                    </a:lnTo>
                    <a:lnTo>
                      <a:pt x="0" y="11022"/>
                    </a:lnTo>
                    <a:lnTo>
                      <a:pt x="11541" y="25953"/>
                    </a:lnTo>
                    <a:lnTo>
                      <a:pt x="12088" y="25871"/>
                    </a:lnTo>
                    <a:lnTo>
                      <a:pt x="12635" y="25734"/>
                    </a:lnTo>
                    <a:lnTo>
                      <a:pt x="13182" y="25598"/>
                    </a:lnTo>
                    <a:lnTo>
                      <a:pt x="13701" y="25434"/>
                    </a:lnTo>
                    <a:lnTo>
                      <a:pt x="14221" y="25242"/>
                    </a:lnTo>
                    <a:lnTo>
                      <a:pt x="14741" y="25023"/>
                    </a:lnTo>
                    <a:lnTo>
                      <a:pt x="15233" y="24805"/>
                    </a:lnTo>
                    <a:lnTo>
                      <a:pt x="15725" y="24531"/>
                    </a:lnTo>
                    <a:lnTo>
                      <a:pt x="8533" y="15206"/>
                    </a:lnTo>
                    <a:lnTo>
                      <a:pt x="18843" y="15206"/>
                    </a:lnTo>
                    <a:lnTo>
                      <a:pt x="7083" y="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37;p23"/>
              <p:cNvSpPr/>
              <p:nvPr/>
            </p:nvSpPr>
            <p:spPr>
              <a:xfrm>
                <a:off x="3115025" y="2739550"/>
                <a:ext cx="355550" cy="237950"/>
              </a:xfrm>
              <a:custGeom>
                <a:avLst/>
                <a:gdLst/>
                <a:ahLst/>
                <a:cxnLst/>
                <a:rect l="l" t="t" r="r" b="b"/>
                <a:pathLst>
                  <a:path w="14222" h="9518" extrusionOk="0">
                    <a:moveTo>
                      <a:pt x="2216" y="1"/>
                    </a:moveTo>
                    <a:lnTo>
                      <a:pt x="1997" y="28"/>
                    </a:lnTo>
                    <a:lnTo>
                      <a:pt x="1778" y="55"/>
                    </a:lnTo>
                    <a:lnTo>
                      <a:pt x="1559" y="110"/>
                    </a:lnTo>
                    <a:lnTo>
                      <a:pt x="1368" y="192"/>
                    </a:lnTo>
                    <a:lnTo>
                      <a:pt x="1177" y="274"/>
                    </a:lnTo>
                    <a:lnTo>
                      <a:pt x="985" y="383"/>
                    </a:lnTo>
                    <a:lnTo>
                      <a:pt x="821" y="520"/>
                    </a:lnTo>
                    <a:lnTo>
                      <a:pt x="657" y="657"/>
                    </a:lnTo>
                    <a:lnTo>
                      <a:pt x="520" y="821"/>
                    </a:lnTo>
                    <a:lnTo>
                      <a:pt x="384" y="985"/>
                    </a:lnTo>
                    <a:lnTo>
                      <a:pt x="274" y="1177"/>
                    </a:lnTo>
                    <a:lnTo>
                      <a:pt x="165" y="1368"/>
                    </a:lnTo>
                    <a:lnTo>
                      <a:pt x="110" y="1559"/>
                    </a:lnTo>
                    <a:lnTo>
                      <a:pt x="55" y="1778"/>
                    </a:lnTo>
                    <a:lnTo>
                      <a:pt x="1" y="1997"/>
                    </a:lnTo>
                    <a:lnTo>
                      <a:pt x="1" y="2216"/>
                    </a:lnTo>
                    <a:lnTo>
                      <a:pt x="1" y="4950"/>
                    </a:lnTo>
                    <a:lnTo>
                      <a:pt x="28" y="5415"/>
                    </a:lnTo>
                    <a:lnTo>
                      <a:pt x="83" y="5880"/>
                    </a:lnTo>
                    <a:lnTo>
                      <a:pt x="219" y="6318"/>
                    </a:lnTo>
                    <a:lnTo>
                      <a:pt x="356" y="6728"/>
                    </a:lnTo>
                    <a:lnTo>
                      <a:pt x="548" y="7138"/>
                    </a:lnTo>
                    <a:lnTo>
                      <a:pt x="794" y="7494"/>
                    </a:lnTo>
                    <a:lnTo>
                      <a:pt x="1040" y="7849"/>
                    </a:lnTo>
                    <a:lnTo>
                      <a:pt x="1341" y="8177"/>
                    </a:lnTo>
                    <a:lnTo>
                      <a:pt x="1669" y="8478"/>
                    </a:lnTo>
                    <a:lnTo>
                      <a:pt x="2024" y="8752"/>
                    </a:lnTo>
                    <a:lnTo>
                      <a:pt x="2380" y="8970"/>
                    </a:lnTo>
                    <a:lnTo>
                      <a:pt x="2790" y="9162"/>
                    </a:lnTo>
                    <a:lnTo>
                      <a:pt x="3200" y="9326"/>
                    </a:lnTo>
                    <a:lnTo>
                      <a:pt x="3638" y="9435"/>
                    </a:lnTo>
                    <a:lnTo>
                      <a:pt x="4103" y="9490"/>
                    </a:lnTo>
                    <a:lnTo>
                      <a:pt x="4568" y="9517"/>
                    </a:lnTo>
                    <a:lnTo>
                      <a:pt x="12225" y="9517"/>
                    </a:lnTo>
                    <a:lnTo>
                      <a:pt x="12444" y="9463"/>
                    </a:lnTo>
                    <a:lnTo>
                      <a:pt x="12662" y="9408"/>
                    </a:lnTo>
                    <a:lnTo>
                      <a:pt x="12881" y="9353"/>
                    </a:lnTo>
                    <a:lnTo>
                      <a:pt x="13073" y="9244"/>
                    </a:lnTo>
                    <a:lnTo>
                      <a:pt x="13237" y="9135"/>
                    </a:lnTo>
                    <a:lnTo>
                      <a:pt x="13428" y="9025"/>
                    </a:lnTo>
                    <a:lnTo>
                      <a:pt x="13565" y="8861"/>
                    </a:lnTo>
                    <a:lnTo>
                      <a:pt x="13729" y="8724"/>
                    </a:lnTo>
                    <a:lnTo>
                      <a:pt x="13838" y="8533"/>
                    </a:lnTo>
                    <a:lnTo>
                      <a:pt x="13948" y="8369"/>
                    </a:lnTo>
                    <a:lnTo>
                      <a:pt x="14057" y="8150"/>
                    </a:lnTo>
                    <a:lnTo>
                      <a:pt x="14139" y="7959"/>
                    </a:lnTo>
                    <a:lnTo>
                      <a:pt x="14194" y="7740"/>
                    </a:lnTo>
                    <a:lnTo>
                      <a:pt x="14221" y="7521"/>
                    </a:lnTo>
                    <a:lnTo>
                      <a:pt x="14221" y="7302"/>
                    </a:lnTo>
                    <a:lnTo>
                      <a:pt x="14221" y="4568"/>
                    </a:lnTo>
                    <a:lnTo>
                      <a:pt x="14194" y="4103"/>
                    </a:lnTo>
                    <a:lnTo>
                      <a:pt x="14139" y="3638"/>
                    </a:lnTo>
                    <a:lnTo>
                      <a:pt x="14030" y="3200"/>
                    </a:lnTo>
                    <a:lnTo>
                      <a:pt x="13866" y="2790"/>
                    </a:lnTo>
                    <a:lnTo>
                      <a:pt x="13674" y="2380"/>
                    </a:lnTo>
                    <a:lnTo>
                      <a:pt x="13455" y="2024"/>
                    </a:lnTo>
                    <a:lnTo>
                      <a:pt x="13182" y="1669"/>
                    </a:lnTo>
                    <a:lnTo>
                      <a:pt x="12881" y="1341"/>
                    </a:lnTo>
                    <a:lnTo>
                      <a:pt x="12580" y="1040"/>
                    </a:lnTo>
                    <a:lnTo>
                      <a:pt x="12225" y="794"/>
                    </a:lnTo>
                    <a:lnTo>
                      <a:pt x="11842" y="548"/>
                    </a:lnTo>
                    <a:lnTo>
                      <a:pt x="11432" y="356"/>
                    </a:lnTo>
                    <a:lnTo>
                      <a:pt x="11022" y="219"/>
                    </a:lnTo>
                    <a:lnTo>
                      <a:pt x="10584" y="110"/>
                    </a:lnTo>
                    <a:lnTo>
                      <a:pt x="10119" y="28"/>
                    </a:lnTo>
                    <a:lnTo>
                      <a:pt x="965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38;p23"/>
              <p:cNvSpPr/>
              <p:nvPr/>
            </p:nvSpPr>
            <p:spPr>
              <a:xfrm>
                <a:off x="2802600" y="3073875"/>
                <a:ext cx="1155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623" extrusionOk="0">
                    <a:moveTo>
                      <a:pt x="2078" y="0"/>
                    </a:moveTo>
                    <a:lnTo>
                      <a:pt x="1860" y="28"/>
                    </a:lnTo>
                    <a:lnTo>
                      <a:pt x="1641" y="110"/>
                    </a:lnTo>
                    <a:lnTo>
                      <a:pt x="1422" y="164"/>
                    </a:lnTo>
                    <a:lnTo>
                      <a:pt x="1231" y="274"/>
                    </a:lnTo>
                    <a:lnTo>
                      <a:pt x="1039" y="383"/>
                    </a:lnTo>
                    <a:lnTo>
                      <a:pt x="848" y="520"/>
                    </a:lnTo>
                    <a:lnTo>
                      <a:pt x="684" y="657"/>
                    </a:lnTo>
                    <a:lnTo>
                      <a:pt x="547" y="821"/>
                    </a:lnTo>
                    <a:lnTo>
                      <a:pt x="410" y="1012"/>
                    </a:lnTo>
                    <a:lnTo>
                      <a:pt x="301" y="1204"/>
                    </a:lnTo>
                    <a:lnTo>
                      <a:pt x="191" y="1395"/>
                    </a:lnTo>
                    <a:lnTo>
                      <a:pt x="109" y="1614"/>
                    </a:lnTo>
                    <a:lnTo>
                      <a:pt x="55" y="1833"/>
                    </a:lnTo>
                    <a:lnTo>
                      <a:pt x="27" y="2051"/>
                    </a:lnTo>
                    <a:lnTo>
                      <a:pt x="0" y="2298"/>
                    </a:lnTo>
                    <a:lnTo>
                      <a:pt x="27" y="2544"/>
                    </a:lnTo>
                    <a:lnTo>
                      <a:pt x="55" y="2762"/>
                    </a:lnTo>
                    <a:lnTo>
                      <a:pt x="109" y="2981"/>
                    </a:lnTo>
                    <a:lnTo>
                      <a:pt x="191" y="3200"/>
                    </a:lnTo>
                    <a:lnTo>
                      <a:pt x="301" y="3391"/>
                    </a:lnTo>
                    <a:lnTo>
                      <a:pt x="410" y="3583"/>
                    </a:lnTo>
                    <a:lnTo>
                      <a:pt x="547" y="3774"/>
                    </a:lnTo>
                    <a:lnTo>
                      <a:pt x="684" y="3938"/>
                    </a:lnTo>
                    <a:lnTo>
                      <a:pt x="848" y="4075"/>
                    </a:lnTo>
                    <a:lnTo>
                      <a:pt x="1039" y="4212"/>
                    </a:lnTo>
                    <a:lnTo>
                      <a:pt x="1231" y="4321"/>
                    </a:lnTo>
                    <a:lnTo>
                      <a:pt x="1422" y="4431"/>
                    </a:lnTo>
                    <a:lnTo>
                      <a:pt x="1641" y="4513"/>
                    </a:lnTo>
                    <a:lnTo>
                      <a:pt x="1860" y="4567"/>
                    </a:lnTo>
                    <a:lnTo>
                      <a:pt x="2078" y="4595"/>
                    </a:lnTo>
                    <a:lnTo>
                      <a:pt x="2325" y="4622"/>
                    </a:lnTo>
                    <a:lnTo>
                      <a:pt x="2543" y="4595"/>
                    </a:lnTo>
                    <a:lnTo>
                      <a:pt x="2789" y="4567"/>
                    </a:lnTo>
                    <a:lnTo>
                      <a:pt x="3008" y="4513"/>
                    </a:lnTo>
                    <a:lnTo>
                      <a:pt x="3227" y="4431"/>
                    </a:lnTo>
                    <a:lnTo>
                      <a:pt x="3418" y="4321"/>
                    </a:lnTo>
                    <a:lnTo>
                      <a:pt x="3610" y="4212"/>
                    </a:lnTo>
                    <a:lnTo>
                      <a:pt x="3774" y="4075"/>
                    </a:lnTo>
                    <a:lnTo>
                      <a:pt x="3938" y="3938"/>
                    </a:lnTo>
                    <a:lnTo>
                      <a:pt x="4102" y="3774"/>
                    </a:lnTo>
                    <a:lnTo>
                      <a:pt x="4239" y="3583"/>
                    </a:lnTo>
                    <a:lnTo>
                      <a:pt x="4348" y="3391"/>
                    </a:lnTo>
                    <a:lnTo>
                      <a:pt x="4458" y="3200"/>
                    </a:lnTo>
                    <a:lnTo>
                      <a:pt x="4512" y="2981"/>
                    </a:lnTo>
                    <a:lnTo>
                      <a:pt x="4567" y="2762"/>
                    </a:lnTo>
                    <a:lnTo>
                      <a:pt x="4622" y="2544"/>
                    </a:lnTo>
                    <a:lnTo>
                      <a:pt x="4622" y="2298"/>
                    </a:lnTo>
                    <a:lnTo>
                      <a:pt x="4622" y="2051"/>
                    </a:lnTo>
                    <a:lnTo>
                      <a:pt x="4567" y="1833"/>
                    </a:lnTo>
                    <a:lnTo>
                      <a:pt x="4512" y="1614"/>
                    </a:lnTo>
                    <a:lnTo>
                      <a:pt x="4458" y="1395"/>
                    </a:lnTo>
                    <a:lnTo>
                      <a:pt x="4348" y="1204"/>
                    </a:lnTo>
                    <a:lnTo>
                      <a:pt x="4239" y="1012"/>
                    </a:lnTo>
                    <a:lnTo>
                      <a:pt x="4102" y="821"/>
                    </a:lnTo>
                    <a:lnTo>
                      <a:pt x="3938" y="657"/>
                    </a:lnTo>
                    <a:lnTo>
                      <a:pt x="3774" y="520"/>
                    </a:lnTo>
                    <a:lnTo>
                      <a:pt x="3610" y="383"/>
                    </a:lnTo>
                    <a:lnTo>
                      <a:pt x="3418" y="274"/>
                    </a:lnTo>
                    <a:lnTo>
                      <a:pt x="3227" y="164"/>
                    </a:lnTo>
                    <a:lnTo>
                      <a:pt x="3008" y="110"/>
                    </a:lnTo>
                    <a:lnTo>
                      <a:pt x="2789" y="28"/>
                    </a:lnTo>
                    <a:lnTo>
                      <a:pt x="2543" y="0"/>
                    </a:lnTo>
                    <a:close/>
                  </a:path>
                </a:pathLst>
              </a:custGeom>
              <a:solidFill>
                <a:srgbClr val="FCE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39;p23"/>
              <p:cNvSpPr/>
              <p:nvPr/>
            </p:nvSpPr>
            <p:spPr>
              <a:xfrm>
                <a:off x="2802600" y="3073875"/>
                <a:ext cx="1155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623" fill="none" extrusionOk="0">
                    <a:moveTo>
                      <a:pt x="2325" y="0"/>
                    </a:moveTo>
                    <a:lnTo>
                      <a:pt x="2325" y="0"/>
                    </a:lnTo>
                    <a:lnTo>
                      <a:pt x="2078" y="0"/>
                    </a:lnTo>
                    <a:lnTo>
                      <a:pt x="1860" y="28"/>
                    </a:lnTo>
                    <a:lnTo>
                      <a:pt x="1641" y="110"/>
                    </a:lnTo>
                    <a:lnTo>
                      <a:pt x="1422" y="164"/>
                    </a:lnTo>
                    <a:lnTo>
                      <a:pt x="1231" y="274"/>
                    </a:lnTo>
                    <a:lnTo>
                      <a:pt x="1039" y="383"/>
                    </a:lnTo>
                    <a:lnTo>
                      <a:pt x="848" y="520"/>
                    </a:lnTo>
                    <a:lnTo>
                      <a:pt x="684" y="657"/>
                    </a:lnTo>
                    <a:lnTo>
                      <a:pt x="547" y="821"/>
                    </a:lnTo>
                    <a:lnTo>
                      <a:pt x="410" y="1012"/>
                    </a:lnTo>
                    <a:lnTo>
                      <a:pt x="301" y="1204"/>
                    </a:lnTo>
                    <a:lnTo>
                      <a:pt x="191" y="1395"/>
                    </a:lnTo>
                    <a:lnTo>
                      <a:pt x="109" y="1614"/>
                    </a:lnTo>
                    <a:lnTo>
                      <a:pt x="55" y="1833"/>
                    </a:lnTo>
                    <a:lnTo>
                      <a:pt x="27" y="2051"/>
                    </a:lnTo>
                    <a:lnTo>
                      <a:pt x="0" y="2298"/>
                    </a:lnTo>
                    <a:lnTo>
                      <a:pt x="0" y="2298"/>
                    </a:lnTo>
                    <a:lnTo>
                      <a:pt x="27" y="2544"/>
                    </a:lnTo>
                    <a:lnTo>
                      <a:pt x="55" y="2762"/>
                    </a:lnTo>
                    <a:lnTo>
                      <a:pt x="109" y="2981"/>
                    </a:lnTo>
                    <a:lnTo>
                      <a:pt x="191" y="3200"/>
                    </a:lnTo>
                    <a:lnTo>
                      <a:pt x="301" y="3391"/>
                    </a:lnTo>
                    <a:lnTo>
                      <a:pt x="410" y="3583"/>
                    </a:lnTo>
                    <a:lnTo>
                      <a:pt x="547" y="3774"/>
                    </a:lnTo>
                    <a:lnTo>
                      <a:pt x="684" y="3938"/>
                    </a:lnTo>
                    <a:lnTo>
                      <a:pt x="848" y="4075"/>
                    </a:lnTo>
                    <a:lnTo>
                      <a:pt x="1039" y="4212"/>
                    </a:lnTo>
                    <a:lnTo>
                      <a:pt x="1231" y="4321"/>
                    </a:lnTo>
                    <a:lnTo>
                      <a:pt x="1422" y="4431"/>
                    </a:lnTo>
                    <a:lnTo>
                      <a:pt x="1641" y="4513"/>
                    </a:lnTo>
                    <a:lnTo>
                      <a:pt x="1860" y="4567"/>
                    </a:lnTo>
                    <a:lnTo>
                      <a:pt x="2078" y="4595"/>
                    </a:lnTo>
                    <a:lnTo>
                      <a:pt x="2325" y="4622"/>
                    </a:lnTo>
                    <a:lnTo>
                      <a:pt x="2325" y="4622"/>
                    </a:lnTo>
                    <a:lnTo>
                      <a:pt x="2543" y="4595"/>
                    </a:lnTo>
                    <a:lnTo>
                      <a:pt x="2789" y="4567"/>
                    </a:lnTo>
                    <a:lnTo>
                      <a:pt x="3008" y="4513"/>
                    </a:lnTo>
                    <a:lnTo>
                      <a:pt x="3227" y="4431"/>
                    </a:lnTo>
                    <a:lnTo>
                      <a:pt x="3418" y="4321"/>
                    </a:lnTo>
                    <a:lnTo>
                      <a:pt x="3610" y="4212"/>
                    </a:lnTo>
                    <a:lnTo>
                      <a:pt x="3774" y="4075"/>
                    </a:lnTo>
                    <a:lnTo>
                      <a:pt x="3938" y="3938"/>
                    </a:lnTo>
                    <a:lnTo>
                      <a:pt x="4102" y="3774"/>
                    </a:lnTo>
                    <a:lnTo>
                      <a:pt x="4239" y="3583"/>
                    </a:lnTo>
                    <a:lnTo>
                      <a:pt x="4348" y="3391"/>
                    </a:lnTo>
                    <a:lnTo>
                      <a:pt x="4458" y="3200"/>
                    </a:lnTo>
                    <a:lnTo>
                      <a:pt x="4512" y="2981"/>
                    </a:lnTo>
                    <a:lnTo>
                      <a:pt x="4567" y="2762"/>
                    </a:lnTo>
                    <a:lnTo>
                      <a:pt x="4622" y="2544"/>
                    </a:lnTo>
                    <a:lnTo>
                      <a:pt x="4622" y="2298"/>
                    </a:lnTo>
                    <a:lnTo>
                      <a:pt x="4622" y="2298"/>
                    </a:lnTo>
                    <a:lnTo>
                      <a:pt x="4622" y="2051"/>
                    </a:lnTo>
                    <a:lnTo>
                      <a:pt x="4567" y="1833"/>
                    </a:lnTo>
                    <a:lnTo>
                      <a:pt x="4512" y="1614"/>
                    </a:lnTo>
                    <a:lnTo>
                      <a:pt x="4458" y="1395"/>
                    </a:lnTo>
                    <a:lnTo>
                      <a:pt x="4348" y="1204"/>
                    </a:lnTo>
                    <a:lnTo>
                      <a:pt x="4239" y="1012"/>
                    </a:lnTo>
                    <a:lnTo>
                      <a:pt x="4102" y="821"/>
                    </a:lnTo>
                    <a:lnTo>
                      <a:pt x="3938" y="657"/>
                    </a:lnTo>
                    <a:lnTo>
                      <a:pt x="3774" y="520"/>
                    </a:lnTo>
                    <a:lnTo>
                      <a:pt x="3610" y="383"/>
                    </a:lnTo>
                    <a:lnTo>
                      <a:pt x="3418" y="274"/>
                    </a:lnTo>
                    <a:lnTo>
                      <a:pt x="3227" y="164"/>
                    </a:lnTo>
                    <a:lnTo>
                      <a:pt x="3008" y="110"/>
                    </a:lnTo>
                    <a:lnTo>
                      <a:pt x="2789" y="28"/>
                    </a:lnTo>
                    <a:lnTo>
                      <a:pt x="2543" y="0"/>
                    </a:lnTo>
                    <a:lnTo>
                      <a:pt x="23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40;p23"/>
              <p:cNvSpPr/>
              <p:nvPr/>
            </p:nvSpPr>
            <p:spPr>
              <a:xfrm>
                <a:off x="7190425" y="3601675"/>
                <a:ext cx="1901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2079" extrusionOk="0">
                    <a:moveTo>
                      <a:pt x="685" y="0"/>
                    </a:moveTo>
                    <a:lnTo>
                      <a:pt x="520" y="55"/>
                    </a:lnTo>
                    <a:lnTo>
                      <a:pt x="384" y="137"/>
                    </a:lnTo>
                    <a:lnTo>
                      <a:pt x="247" y="246"/>
                    </a:lnTo>
                    <a:lnTo>
                      <a:pt x="165" y="356"/>
                    </a:lnTo>
                    <a:lnTo>
                      <a:pt x="83" y="493"/>
                    </a:lnTo>
                    <a:lnTo>
                      <a:pt x="28" y="657"/>
                    </a:lnTo>
                    <a:lnTo>
                      <a:pt x="1" y="821"/>
                    </a:lnTo>
                    <a:lnTo>
                      <a:pt x="28" y="985"/>
                    </a:lnTo>
                    <a:lnTo>
                      <a:pt x="56" y="1149"/>
                    </a:lnTo>
                    <a:lnTo>
                      <a:pt x="138" y="1313"/>
                    </a:lnTo>
                    <a:lnTo>
                      <a:pt x="247" y="1422"/>
                    </a:lnTo>
                    <a:lnTo>
                      <a:pt x="356" y="1532"/>
                    </a:lnTo>
                    <a:lnTo>
                      <a:pt x="520" y="1614"/>
                    </a:lnTo>
                    <a:lnTo>
                      <a:pt x="657" y="1669"/>
                    </a:lnTo>
                    <a:lnTo>
                      <a:pt x="849" y="1696"/>
                    </a:lnTo>
                    <a:lnTo>
                      <a:pt x="2380" y="1751"/>
                    </a:lnTo>
                    <a:lnTo>
                      <a:pt x="4103" y="1833"/>
                    </a:lnTo>
                    <a:lnTo>
                      <a:pt x="7521" y="2079"/>
                    </a:lnTo>
                    <a:lnTo>
                      <a:pt x="7603" y="356"/>
                    </a:lnTo>
                    <a:lnTo>
                      <a:pt x="4158" y="137"/>
                    </a:lnTo>
                    <a:lnTo>
                      <a:pt x="2435" y="55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1;p23"/>
              <p:cNvSpPr/>
              <p:nvPr/>
            </p:nvSpPr>
            <p:spPr>
              <a:xfrm>
                <a:off x="7197275" y="3694650"/>
                <a:ext cx="17777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7111" h="2052" extrusionOk="0">
                    <a:moveTo>
                      <a:pt x="848" y="1"/>
                    </a:moveTo>
                    <a:lnTo>
                      <a:pt x="657" y="28"/>
                    </a:lnTo>
                    <a:lnTo>
                      <a:pt x="493" y="83"/>
                    </a:lnTo>
                    <a:lnTo>
                      <a:pt x="356" y="165"/>
                    </a:lnTo>
                    <a:lnTo>
                      <a:pt x="219" y="247"/>
                    </a:lnTo>
                    <a:lnTo>
                      <a:pt x="137" y="383"/>
                    </a:lnTo>
                    <a:lnTo>
                      <a:pt x="55" y="520"/>
                    </a:lnTo>
                    <a:lnTo>
                      <a:pt x="0" y="657"/>
                    </a:lnTo>
                    <a:lnTo>
                      <a:pt x="0" y="848"/>
                    </a:lnTo>
                    <a:lnTo>
                      <a:pt x="0" y="1012"/>
                    </a:lnTo>
                    <a:lnTo>
                      <a:pt x="55" y="1176"/>
                    </a:lnTo>
                    <a:lnTo>
                      <a:pt x="110" y="1313"/>
                    </a:lnTo>
                    <a:lnTo>
                      <a:pt x="219" y="1450"/>
                    </a:lnTo>
                    <a:lnTo>
                      <a:pt x="356" y="1559"/>
                    </a:lnTo>
                    <a:lnTo>
                      <a:pt x="493" y="1641"/>
                    </a:lnTo>
                    <a:lnTo>
                      <a:pt x="657" y="1696"/>
                    </a:lnTo>
                    <a:lnTo>
                      <a:pt x="821" y="1723"/>
                    </a:lnTo>
                    <a:lnTo>
                      <a:pt x="2215" y="1778"/>
                    </a:lnTo>
                    <a:lnTo>
                      <a:pt x="3774" y="1833"/>
                    </a:lnTo>
                    <a:lnTo>
                      <a:pt x="6974" y="2052"/>
                    </a:lnTo>
                    <a:lnTo>
                      <a:pt x="7111" y="356"/>
                    </a:lnTo>
                    <a:lnTo>
                      <a:pt x="3884" y="137"/>
                    </a:lnTo>
                    <a:lnTo>
                      <a:pt x="2297" y="55"/>
                    </a:lnTo>
                    <a:lnTo>
                      <a:pt x="848" y="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42;p23"/>
              <p:cNvSpPr/>
              <p:nvPr/>
            </p:nvSpPr>
            <p:spPr>
              <a:xfrm>
                <a:off x="7203425" y="3788325"/>
                <a:ext cx="162050" cy="49925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1997" extrusionOk="0">
                    <a:moveTo>
                      <a:pt x="848" y="0"/>
                    </a:moveTo>
                    <a:lnTo>
                      <a:pt x="684" y="27"/>
                    </a:lnTo>
                    <a:lnTo>
                      <a:pt x="520" y="55"/>
                    </a:lnTo>
                    <a:lnTo>
                      <a:pt x="383" y="137"/>
                    </a:lnTo>
                    <a:lnTo>
                      <a:pt x="247" y="246"/>
                    </a:lnTo>
                    <a:lnTo>
                      <a:pt x="137" y="356"/>
                    </a:lnTo>
                    <a:lnTo>
                      <a:pt x="82" y="492"/>
                    </a:lnTo>
                    <a:lnTo>
                      <a:pt x="28" y="656"/>
                    </a:lnTo>
                    <a:lnTo>
                      <a:pt x="0" y="821"/>
                    </a:lnTo>
                    <a:lnTo>
                      <a:pt x="0" y="1012"/>
                    </a:lnTo>
                    <a:lnTo>
                      <a:pt x="55" y="1176"/>
                    </a:lnTo>
                    <a:lnTo>
                      <a:pt x="137" y="1313"/>
                    </a:lnTo>
                    <a:lnTo>
                      <a:pt x="219" y="1449"/>
                    </a:lnTo>
                    <a:lnTo>
                      <a:pt x="356" y="1532"/>
                    </a:lnTo>
                    <a:lnTo>
                      <a:pt x="493" y="1641"/>
                    </a:lnTo>
                    <a:lnTo>
                      <a:pt x="657" y="1668"/>
                    </a:lnTo>
                    <a:lnTo>
                      <a:pt x="821" y="1696"/>
                    </a:lnTo>
                    <a:lnTo>
                      <a:pt x="2051" y="1750"/>
                    </a:lnTo>
                    <a:lnTo>
                      <a:pt x="3419" y="1805"/>
                    </a:lnTo>
                    <a:lnTo>
                      <a:pt x="6236" y="1996"/>
                    </a:lnTo>
                    <a:lnTo>
                      <a:pt x="6482" y="301"/>
                    </a:lnTo>
                    <a:lnTo>
                      <a:pt x="3556" y="109"/>
                    </a:lnTo>
                    <a:lnTo>
                      <a:pt x="2133" y="55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43;p23"/>
              <p:cNvSpPr/>
              <p:nvPr/>
            </p:nvSpPr>
            <p:spPr>
              <a:xfrm>
                <a:off x="5243325" y="2546075"/>
                <a:ext cx="408850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16354" h="14003" extrusionOk="0">
                    <a:moveTo>
                      <a:pt x="4704" y="0"/>
                    </a:moveTo>
                    <a:lnTo>
                      <a:pt x="4239" y="28"/>
                    </a:lnTo>
                    <a:lnTo>
                      <a:pt x="3829" y="82"/>
                    </a:lnTo>
                    <a:lnTo>
                      <a:pt x="3473" y="164"/>
                    </a:lnTo>
                    <a:lnTo>
                      <a:pt x="3172" y="274"/>
                    </a:lnTo>
                    <a:lnTo>
                      <a:pt x="3036" y="356"/>
                    </a:lnTo>
                    <a:lnTo>
                      <a:pt x="2926" y="438"/>
                    </a:lnTo>
                    <a:lnTo>
                      <a:pt x="2434" y="958"/>
                    </a:lnTo>
                    <a:lnTo>
                      <a:pt x="1969" y="1477"/>
                    </a:lnTo>
                    <a:lnTo>
                      <a:pt x="1586" y="2024"/>
                    </a:lnTo>
                    <a:lnTo>
                      <a:pt x="1231" y="2544"/>
                    </a:lnTo>
                    <a:lnTo>
                      <a:pt x="930" y="3091"/>
                    </a:lnTo>
                    <a:lnTo>
                      <a:pt x="684" y="3638"/>
                    </a:lnTo>
                    <a:lnTo>
                      <a:pt x="492" y="4157"/>
                    </a:lnTo>
                    <a:lnTo>
                      <a:pt x="328" y="4704"/>
                    </a:lnTo>
                    <a:lnTo>
                      <a:pt x="192" y="5251"/>
                    </a:lnTo>
                    <a:lnTo>
                      <a:pt x="110" y="5771"/>
                    </a:lnTo>
                    <a:lnTo>
                      <a:pt x="55" y="6290"/>
                    </a:lnTo>
                    <a:lnTo>
                      <a:pt x="0" y="6810"/>
                    </a:lnTo>
                    <a:lnTo>
                      <a:pt x="0" y="7329"/>
                    </a:lnTo>
                    <a:lnTo>
                      <a:pt x="28" y="7822"/>
                    </a:lnTo>
                    <a:lnTo>
                      <a:pt x="82" y="8314"/>
                    </a:lnTo>
                    <a:lnTo>
                      <a:pt x="137" y="8779"/>
                    </a:lnTo>
                    <a:lnTo>
                      <a:pt x="219" y="9216"/>
                    </a:lnTo>
                    <a:lnTo>
                      <a:pt x="328" y="9654"/>
                    </a:lnTo>
                    <a:lnTo>
                      <a:pt x="547" y="10474"/>
                    </a:lnTo>
                    <a:lnTo>
                      <a:pt x="793" y="11185"/>
                    </a:lnTo>
                    <a:lnTo>
                      <a:pt x="1039" y="11814"/>
                    </a:lnTo>
                    <a:lnTo>
                      <a:pt x="1258" y="12334"/>
                    </a:lnTo>
                    <a:lnTo>
                      <a:pt x="1450" y="12689"/>
                    </a:lnTo>
                    <a:lnTo>
                      <a:pt x="1641" y="13018"/>
                    </a:lnTo>
                    <a:lnTo>
                      <a:pt x="1997" y="13100"/>
                    </a:lnTo>
                    <a:lnTo>
                      <a:pt x="3036" y="13318"/>
                    </a:lnTo>
                    <a:lnTo>
                      <a:pt x="3747" y="13455"/>
                    </a:lnTo>
                    <a:lnTo>
                      <a:pt x="4567" y="13592"/>
                    </a:lnTo>
                    <a:lnTo>
                      <a:pt x="5470" y="13729"/>
                    </a:lnTo>
                    <a:lnTo>
                      <a:pt x="6427" y="13838"/>
                    </a:lnTo>
                    <a:lnTo>
                      <a:pt x="7439" y="13947"/>
                    </a:lnTo>
                    <a:lnTo>
                      <a:pt x="8505" y="13975"/>
                    </a:lnTo>
                    <a:lnTo>
                      <a:pt x="9544" y="14002"/>
                    </a:lnTo>
                    <a:lnTo>
                      <a:pt x="10611" y="13947"/>
                    </a:lnTo>
                    <a:lnTo>
                      <a:pt x="11131" y="13893"/>
                    </a:lnTo>
                    <a:lnTo>
                      <a:pt x="11623" y="13838"/>
                    </a:lnTo>
                    <a:lnTo>
                      <a:pt x="12115" y="13756"/>
                    </a:lnTo>
                    <a:lnTo>
                      <a:pt x="12607" y="13647"/>
                    </a:lnTo>
                    <a:lnTo>
                      <a:pt x="13072" y="13537"/>
                    </a:lnTo>
                    <a:lnTo>
                      <a:pt x="13510" y="13373"/>
                    </a:lnTo>
                    <a:lnTo>
                      <a:pt x="13947" y="13209"/>
                    </a:lnTo>
                    <a:lnTo>
                      <a:pt x="14330" y="13018"/>
                    </a:lnTo>
                    <a:lnTo>
                      <a:pt x="14795" y="12744"/>
                    </a:lnTo>
                    <a:lnTo>
                      <a:pt x="15178" y="12443"/>
                    </a:lnTo>
                    <a:lnTo>
                      <a:pt x="15506" y="12115"/>
                    </a:lnTo>
                    <a:lnTo>
                      <a:pt x="15780" y="11760"/>
                    </a:lnTo>
                    <a:lnTo>
                      <a:pt x="15998" y="11377"/>
                    </a:lnTo>
                    <a:lnTo>
                      <a:pt x="16162" y="10967"/>
                    </a:lnTo>
                    <a:lnTo>
                      <a:pt x="16272" y="10556"/>
                    </a:lnTo>
                    <a:lnTo>
                      <a:pt x="16326" y="10119"/>
                    </a:lnTo>
                    <a:lnTo>
                      <a:pt x="16354" y="9681"/>
                    </a:lnTo>
                    <a:lnTo>
                      <a:pt x="16326" y="9216"/>
                    </a:lnTo>
                    <a:lnTo>
                      <a:pt x="16244" y="8751"/>
                    </a:lnTo>
                    <a:lnTo>
                      <a:pt x="16135" y="8259"/>
                    </a:lnTo>
                    <a:lnTo>
                      <a:pt x="15971" y="7794"/>
                    </a:lnTo>
                    <a:lnTo>
                      <a:pt x="15807" y="7302"/>
                    </a:lnTo>
                    <a:lnTo>
                      <a:pt x="15588" y="6810"/>
                    </a:lnTo>
                    <a:lnTo>
                      <a:pt x="15342" y="6345"/>
                    </a:lnTo>
                    <a:lnTo>
                      <a:pt x="15096" y="5880"/>
                    </a:lnTo>
                    <a:lnTo>
                      <a:pt x="14795" y="5388"/>
                    </a:lnTo>
                    <a:lnTo>
                      <a:pt x="14467" y="4950"/>
                    </a:lnTo>
                    <a:lnTo>
                      <a:pt x="14139" y="4485"/>
                    </a:lnTo>
                    <a:lnTo>
                      <a:pt x="13811" y="4048"/>
                    </a:lnTo>
                    <a:lnTo>
                      <a:pt x="13455" y="3638"/>
                    </a:lnTo>
                    <a:lnTo>
                      <a:pt x="13072" y="3227"/>
                    </a:lnTo>
                    <a:lnTo>
                      <a:pt x="12689" y="2844"/>
                    </a:lnTo>
                    <a:lnTo>
                      <a:pt x="12306" y="2489"/>
                    </a:lnTo>
                    <a:lnTo>
                      <a:pt x="11924" y="2161"/>
                    </a:lnTo>
                    <a:lnTo>
                      <a:pt x="11541" y="1860"/>
                    </a:lnTo>
                    <a:lnTo>
                      <a:pt x="11158" y="1587"/>
                    </a:lnTo>
                    <a:lnTo>
                      <a:pt x="10775" y="1340"/>
                    </a:lnTo>
                    <a:lnTo>
                      <a:pt x="10392" y="1122"/>
                    </a:lnTo>
                    <a:lnTo>
                      <a:pt x="10009" y="930"/>
                    </a:lnTo>
                    <a:lnTo>
                      <a:pt x="9654" y="793"/>
                    </a:lnTo>
                    <a:lnTo>
                      <a:pt x="9052" y="629"/>
                    </a:lnTo>
                    <a:lnTo>
                      <a:pt x="8232" y="438"/>
                    </a:lnTo>
                    <a:lnTo>
                      <a:pt x="7247" y="247"/>
                    </a:lnTo>
                    <a:lnTo>
                      <a:pt x="6208" y="82"/>
                    </a:lnTo>
                    <a:lnTo>
                      <a:pt x="5688" y="28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44;p23"/>
              <p:cNvSpPr/>
              <p:nvPr/>
            </p:nvSpPr>
            <p:spPr>
              <a:xfrm>
                <a:off x="5823750" y="3359650"/>
                <a:ext cx="1292175" cy="451250"/>
              </a:xfrm>
              <a:custGeom>
                <a:avLst/>
                <a:gdLst/>
                <a:ahLst/>
                <a:cxnLst/>
                <a:rect l="l" t="t" r="r" b="b"/>
                <a:pathLst>
                  <a:path w="51687" h="18050" extrusionOk="0">
                    <a:moveTo>
                      <a:pt x="26582" y="0"/>
                    </a:moveTo>
                    <a:lnTo>
                      <a:pt x="25297" y="28"/>
                    </a:lnTo>
                    <a:lnTo>
                      <a:pt x="24039" y="137"/>
                    </a:lnTo>
                    <a:lnTo>
                      <a:pt x="22781" y="274"/>
                    </a:lnTo>
                    <a:lnTo>
                      <a:pt x="21523" y="493"/>
                    </a:lnTo>
                    <a:lnTo>
                      <a:pt x="20265" y="739"/>
                    </a:lnTo>
                    <a:lnTo>
                      <a:pt x="19035" y="1040"/>
                    </a:lnTo>
                    <a:lnTo>
                      <a:pt x="17831" y="1395"/>
                    </a:lnTo>
                    <a:lnTo>
                      <a:pt x="16628" y="1805"/>
                    </a:lnTo>
                    <a:lnTo>
                      <a:pt x="15425" y="2243"/>
                    </a:lnTo>
                    <a:lnTo>
                      <a:pt x="14249" y="2735"/>
                    </a:lnTo>
                    <a:lnTo>
                      <a:pt x="13100" y="3282"/>
                    </a:lnTo>
                    <a:lnTo>
                      <a:pt x="11979" y="3856"/>
                    </a:lnTo>
                    <a:lnTo>
                      <a:pt x="10858" y="4485"/>
                    </a:lnTo>
                    <a:lnTo>
                      <a:pt x="9764" y="5169"/>
                    </a:lnTo>
                    <a:lnTo>
                      <a:pt x="8697" y="5880"/>
                    </a:lnTo>
                    <a:lnTo>
                      <a:pt x="7658" y="6618"/>
                    </a:lnTo>
                    <a:lnTo>
                      <a:pt x="7330" y="6892"/>
                    </a:lnTo>
                    <a:lnTo>
                      <a:pt x="14085" y="7247"/>
                    </a:lnTo>
                    <a:lnTo>
                      <a:pt x="14823" y="6837"/>
                    </a:lnTo>
                    <a:lnTo>
                      <a:pt x="15534" y="6454"/>
                    </a:lnTo>
                    <a:lnTo>
                      <a:pt x="16300" y="6072"/>
                    </a:lnTo>
                    <a:lnTo>
                      <a:pt x="17038" y="5716"/>
                    </a:lnTo>
                    <a:lnTo>
                      <a:pt x="17804" y="5388"/>
                    </a:lnTo>
                    <a:lnTo>
                      <a:pt x="18597" y="5087"/>
                    </a:lnTo>
                    <a:lnTo>
                      <a:pt x="19363" y="4814"/>
                    </a:lnTo>
                    <a:lnTo>
                      <a:pt x="20156" y="4540"/>
                    </a:lnTo>
                    <a:lnTo>
                      <a:pt x="20976" y="4294"/>
                    </a:lnTo>
                    <a:lnTo>
                      <a:pt x="21769" y="4075"/>
                    </a:lnTo>
                    <a:lnTo>
                      <a:pt x="22590" y="3884"/>
                    </a:lnTo>
                    <a:lnTo>
                      <a:pt x="23383" y="3720"/>
                    </a:lnTo>
                    <a:lnTo>
                      <a:pt x="24203" y="3556"/>
                    </a:lnTo>
                    <a:lnTo>
                      <a:pt x="25024" y="3446"/>
                    </a:lnTo>
                    <a:lnTo>
                      <a:pt x="25871" y="3337"/>
                    </a:lnTo>
                    <a:lnTo>
                      <a:pt x="26692" y="3282"/>
                    </a:lnTo>
                    <a:lnTo>
                      <a:pt x="27430" y="3227"/>
                    </a:lnTo>
                    <a:lnTo>
                      <a:pt x="29126" y="3227"/>
                    </a:lnTo>
                    <a:lnTo>
                      <a:pt x="30055" y="3309"/>
                    </a:lnTo>
                    <a:lnTo>
                      <a:pt x="30985" y="3392"/>
                    </a:lnTo>
                    <a:lnTo>
                      <a:pt x="31915" y="3528"/>
                    </a:lnTo>
                    <a:lnTo>
                      <a:pt x="32817" y="3720"/>
                    </a:lnTo>
                    <a:lnTo>
                      <a:pt x="33747" y="3938"/>
                    </a:lnTo>
                    <a:lnTo>
                      <a:pt x="34650" y="4185"/>
                    </a:lnTo>
                    <a:lnTo>
                      <a:pt x="35552" y="4458"/>
                    </a:lnTo>
                    <a:lnTo>
                      <a:pt x="36646" y="4841"/>
                    </a:lnTo>
                    <a:lnTo>
                      <a:pt x="37713" y="5278"/>
                    </a:lnTo>
                    <a:lnTo>
                      <a:pt x="38752" y="5743"/>
                    </a:lnTo>
                    <a:lnTo>
                      <a:pt x="39791" y="6236"/>
                    </a:lnTo>
                    <a:lnTo>
                      <a:pt x="40803" y="6783"/>
                    </a:lnTo>
                    <a:lnTo>
                      <a:pt x="41787" y="7384"/>
                    </a:lnTo>
                    <a:lnTo>
                      <a:pt x="42744" y="8013"/>
                    </a:lnTo>
                    <a:lnTo>
                      <a:pt x="43674" y="8697"/>
                    </a:lnTo>
                    <a:lnTo>
                      <a:pt x="43866" y="8861"/>
                    </a:lnTo>
                    <a:lnTo>
                      <a:pt x="46710" y="8998"/>
                    </a:lnTo>
                    <a:lnTo>
                      <a:pt x="46272" y="8533"/>
                    </a:lnTo>
                    <a:lnTo>
                      <a:pt x="45835" y="8095"/>
                    </a:lnTo>
                    <a:lnTo>
                      <a:pt x="45370" y="7658"/>
                    </a:lnTo>
                    <a:lnTo>
                      <a:pt x="44905" y="7220"/>
                    </a:lnTo>
                    <a:lnTo>
                      <a:pt x="43975" y="6427"/>
                    </a:lnTo>
                    <a:lnTo>
                      <a:pt x="42991" y="5661"/>
                    </a:lnTo>
                    <a:lnTo>
                      <a:pt x="42006" y="4923"/>
                    </a:lnTo>
                    <a:lnTo>
                      <a:pt x="40967" y="4239"/>
                    </a:lnTo>
                    <a:lnTo>
                      <a:pt x="39900" y="3610"/>
                    </a:lnTo>
                    <a:lnTo>
                      <a:pt x="38779" y="3009"/>
                    </a:lnTo>
                    <a:lnTo>
                      <a:pt x="37658" y="2462"/>
                    </a:lnTo>
                    <a:lnTo>
                      <a:pt x="36509" y="1969"/>
                    </a:lnTo>
                    <a:lnTo>
                      <a:pt x="35361" y="1505"/>
                    </a:lnTo>
                    <a:lnTo>
                      <a:pt x="34157" y="1122"/>
                    </a:lnTo>
                    <a:lnTo>
                      <a:pt x="32954" y="794"/>
                    </a:lnTo>
                    <a:lnTo>
                      <a:pt x="31724" y="493"/>
                    </a:lnTo>
                    <a:lnTo>
                      <a:pt x="30466" y="274"/>
                    </a:lnTo>
                    <a:lnTo>
                      <a:pt x="29208" y="110"/>
                    </a:lnTo>
                    <a:lnTo>
                      <a:pt x="27922" y="28"/>
                    </a:lnTo>
                    <a:lnTo>
                      <a:pt x="27293" y="0"/>
                    </a:lnTo>
                    <a:close/>
                    <a:moveTo>
                      <a:pt x="3857" y="10119"/>
                    </a:moveTo>
                    <a:lnTo>
                      <a:pt x="3447" y="10611"/>
                    </a:lnTo>
                    <a:lnTo>
                      <a:pt x="3009" y="11103"/>
                    </a:lnTo>
                    <a:lnTo>
                      <a:pt x="2599" y="11623"/>
                    </a:lnTo>
                    <a:lnTo>
                      <a:pt x="2216" y="12143"/>
                    </a:lnTo>
                    <a:lnTo>
                      <a:pt x="1833" y="12690"/>
                    </a:lnTo>
                    <a:lnTo>
                      <a:pt x="1450" y="13236"/>
                    </a:lnTo>
                    <a:lnTo>
                      <a:pt x="1095" y="13811"/>
                    </a:lnTo>
                    <a:lnTo>
                      <a:pt x="767" y="14385"/>
                    </a:lnTo>
                    <a:lnTo>
                      <a:pt x="384" y="15096"/>
                    </a:lnTo>
                    <a:lnTo>
                      <a:pt x="1" y="15807"/>
                    </a:lnTo>
                    <a:lnTo>
                      <a:pt x="5005" y="16026"/>
                    </a:lnTo>
                    <a:lnTo>
                      <a:pt x="5470" y="15260"/>
                    </a:lnTo>
                    <a:lnTo>
                      <a:pt x="5990" y="14522"/>
                    </a:lnTo>
                    <a:lnTo>
                      <a:pt x="6537" y="13783"/>
                    </a:lnTo>
                    <a:lnTo>
                      <a:pt x="7111" y="13072"/>
                    </a:lnTo>
                    <a:lnTo>
                      <a:pt x="7713" y="12361"/>
                    </a:lnTo>
                    <a:lnTo>
                      <a:pt x="8342" y="11705"/>
                    </a:lnTo>
                    <a:lnTo>
                      <a:pt x="9025" y="11049"/>
                    </a:lnTo>
                    <a:lnTo>
                      <a:pt x="9709" y="10420"/>
                    </a:lnTo>
                    <a:lnTo>
                      <a:pt x="3857" y="10119"/>
                    </a:lnTo>
                    <a:close/>
                    <a:moveTo>
                      <a:pt x="47558" y="12471"/>
                    </a:moveTo>
                    <a:lnTo>
                      <a:pt x="48159" y="13209"/>
                    </a:lnTo>
                    <a:lnTo>
                      <a:pt x="48706" y="14002"/>
                    </a:lnTo>
                    <a:lnTo>
                      <a:pt x="49253" y="14795"/>
                    </a:lnTo>
                    <a:lnTo>
                      <a:pt x="49745" y="15643"/>
                    </a:lnTo>
                    <a:lnTo>
                      <a:pt x="50046" y="16217"/>
                    </a:lnTo>
                    <a:lnTo>
                      <a:pt x="50320" y="16819"/>
                    </a:lnTo>
                    <a:lnTo>
                      <a:pt x="50593" y="17421"/>
                    </a:lnTo>
                    <a:lnTo>
                      <a:pt x="50839" y="18022"/>
                    </a:lnTo>
                    <a:lnTo>
                      <a:pt x="51687" y="18050"/>
                    </a:lnTo>
                    <a:lnTo>
                      <a:pt x="51496" y="17311"/>
                    </a:lnTo>
                    <a:lnTo>
                      <a:pt x="51249" y="16600"/>
                    </a:lnTo>
                    <a:lnTo>
                      <a:pt x="50976" y="15889"/>
                    </a:lnTo>
                    <a:lnTo>
                      <a:pt x="50702" y="15178"/>
                    </a:lnTo>
                    <a:lnTo>
                      <a:pt x="50402" y="14494"/>
                    </a:lnTo>
                    <a:lnTo>
                      <a:pt x="50074" y="13838"/>
                    </a:lnTo>
                    <a:lnTo>
                      <a:pt x="49718" y="13182"/>
                    </a:lnTo>
                    <a:lnTo>
                      <a:pt x="49362" y="12553"/>
                    </a:lnTo>
                    <a:lnTo>
                      <a:pt x="47558" y="1247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45;p23"/>
              <p:cNvSpPr/>
              <p:nvPr/>
            </p:nvSpPr>
            <p:spPr>
              <a:xfrm>
                <a:off x="7012675" y="3671400"/>
                <a:ext cx="1032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5580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02" y="739"/>
                    </a:lnTo>
                    <a:lnTo>
                      <a:pt x="1149" y="1532"/>
                    </a:lnTo>
                    <a:lnTo>
                      <a:pt x="1696" y="2325"/>
                    </a:lnTo>
                    <a:lnTo>
                      <a:pt x="2188" y="3173"/>
                    </a:lnTo>
                    <a:lnTo>
                      <a:pt x="2188" y="3173"/>
                    </a:lnTo>
                    <a:lnTo>
                      <a:pt x="2489" y="3747"/>
                    </a:lnTo>
                    <a:lnTo>
                      <a:pt x="2763" y="4349"/>
                    </a:lnTo>
                    <a:lnTo>
                      <a:pt x="3036" y="4951"/>
                    </a:lnTo>
                    <a:lnTo>
                      <a:pt x="3282" y="5552"/>
                    </a:lnTo>
                    <a:lnTo>
                      <a:pt x="4130" y="5580"/>
                    </a:lnTo>
                    <a:lnTo>
                      <a:pt x="4130" y="5580"/>
                    </a:lnTo>
                    <a:lnTo>
                      <a:pt x="3939" y="4841"/>
                    </a:lnTo>
                    <a:lnTo>
                      <a:pt x="3692" y="4130"/>
                    </a:lnTo>
                    <a:lnTo>
                      <a:pt x="3419" y="3419"/>
                    </a:lnTo>
                    <a:lnTo>
                      <a:pt x="3145" y="2708"/>
                    </a:lnTo>
                    <a:lnTo>
                      <a:pt x="3145" y="2708"/>
                    </a:lnTo>
                    <a:lnTo>
                      <a:pt x="2845" y="2024"/>
                    </a:lnTo>
                    <a:lnTo>
                      <a:pt x="2517" y="1368"/>
                    </a:lnTo>
                    <a:lnTo>
                      <a:pt x="2161" y="712"/>
                    </a:lnTo>
                    <a:lnTo>
                      <a:pt x="1805" y="8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46;p23"/>
              <p:cNvSpPr/>
              <p:nvPr/>
            </p:nvSpPr>
            <p:spPr>
              <a:xfrm>
                <a:off x="5823750" y="3612600"/>
                <a:ext cx="2427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08" fill="none" extrusionOk="0">
                    <a:moveTo>
                      <a:pt x="3857" y="1"/>
                    </a:moveTo>
                    <a:lnTo>
                      <a:pt x="3857" y="1"/>
                    </a:lnTo>
                    <a:lnTo>
                      <a:pt x="3447" y="493"/>
                    </a:lnTo>
                    <a:lnTo>
                      <a:pt x="3009" y="985"/>
                    </a:lnTo>
                    <a:lnTo>
                      <a:pt x="2599" y="1505"/>
                    </a:lnTo>
                    <a:lnTo>
                      <a:pt x="2216" y="2025"/>
                    </a:lnTo>
                    <a:lnTo>
                      <a:pt x="1833" y="2572"/>
                    </a:lnTo>
                    <a:lnTo>
                      <a:pt x="1450" y="3118"/>
                    </a:lnTo>
                    <a:lnTo>
                      <a:pt x="1095" y="3693"/>
                    </a:lnTo>
                    <a:lnTo>
                      <a:pt x="767" y="4267"/>
                    </a:lnTo>
                    <a:lnTo>
                      <a:pt x="767" y="4267"/>
                    </a:lnTo>
                    <a:lnTo>
                      <a:pt x="384" y="4978"/>
                    </a:lnTo>
                    <a:lnTo>
                      <a:pt x="1" y="5689"/>
                    </a:lnTo>
                    <a:lnTo>
                      <a:pt x="5005" y="5908"/>
                    </a:lnTo>
                    <a:lnTo>
                      <a:pt x="5005" y="5908"/>
                    </a:lnTo>
                    <a:lnTo>
                      <a:pt x="5470" y="5142"/>
                    </a:lnTo>
                    <a:lnTo>
                      <a:pt x="5990" y="4404"/>
                    </a:lnTo>
                    <a:lnTo>
                      <a:pt x="6537" y="3665"/>
                    </a:lnTo>
                    <a:lnTo>
                      <a:pt x="7111" y="2954"/>
                    </a:lnTo>
                    <a:lnTo>
                      <a:pt x="7713" y="2243"/>
                    </a:lnTo>
                    <a:lnTo>
                      <a:pt x="8342" y="1587"/>
                    </a:lnTo>
                    <a:lnTo>
                      <a:pt x="9025" y="931"/>
                    </a:lnTo>
                    <a:lnTo>
                      <a:pt x="9709" y="302"/>
                    </a:lnTo>
                    <a:lnTo>
                      <a:pt x="38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47;p23"/>
              <p:cNvSpPr/>
              <p:nvPr/>
            </p:nvSpPr>
            <p:spPr>
              <a:xfrm>
                <a:off x="6006975" y="3359650"/>
                <a:ext cx="984525" cy="224950"/>
              </a:xfrm>
              <a:custGeom>
                <a:avLst/>
                <a:gdLst/>
                <a:ahLst/>
                <a:cxnLst/>
                <a:rect l="l" t="t" r="r" b="b"/>
                <a:pathLst>
                  <a:path w="39381" h="8998" fill="none" extrusionOk="0">
                    <a:moveTo>
                      <a:pt x="19308" y="0"/>
                    </a:moveTo>
                    <a:lnTo>
                      <a:pt x="19308" y="0"/>
                    </a:lnTo>
                    <a:lnTo>
                      <a:pt x="19253" y="0"/>
                    </a:lnTo>
                    <a:lnTo>
                      <a:pt x="19253" y="0"/>
                    </a:lnTo>
                    <a:lnTo>
                      <a:pt x="17968" y="28"/>
                    </a:lnTo>
                    <a:lnTo>
                      <a:pt x="16710" y="137"/>
                    </a:lnTo>
                    <a:lnTo>
                      <a:pt x="15452" y="274"/>
                    </a:lnTo>
                    <a:lnTo>
                      <a:pt x="14194" y="493"/>
                    </a:lnTo>
                    <a:lnTo>
                      <a:pt x="12936" y="739"/>
                    </a:lnTo>
                    <a:lnTo>
                      <a:pt x="11706" y="1040"/>
                    </a:lnTo>
                    <a:lnTo>
                      <a:pt x="10502" y="1395"/>
                    </a:lnTo>
                    <a:lnTo>
                      <a:pt x="9299" y="1805"/>
                    </a:lnTo>
                    <a:lnTo>
                      <a:pt x="8096" y="2243"/>
                    </a:lnTo>
                    <a:lnTo>
                      <a:pt x="6920" y="2735"/>
                    </a:lnTo>
                    <a:lnTo>
                      <a:pt x="5771" y="3282"/>
                    </a:lnTo>
                    <a:lnTo>
                      <a:pt x="4650" y="3856"/>
                    </a:lnTo>
                    <a:lnTo>
                      <a:pt x="3529" y="4485"/>
                    </a:lnTo>
                    <a:lnTo>
                      <a:pt x="2435" y="5169"/>
                    </a:lnTo>
                    <a:lnTo>
                      <a:pt x="1368" y="5880"/>
                    </a:lnTo>
                    <a:lnTo>
                      <a:pt x="329" y="6618"/>
                    </a:lnTo>
                    <a:lnTo>
                      <a:pt x="329" y="6618"/>
                    </a:lnTo>
                    <a:lnTo>
                      <a:pt x="1" y="6892"/>
                    </a:lnTo>
                    <a:lnTo>
                      <a:pt x="6756" y="7247"/>
                    </a:lnTo>
                    <a:lnTo>
                      <a:pt x="6756" y="7247"/>
                    </a:lnTo>
                    <a:lnTo>
                      <a:pt x="7494" y="6837"/>
                    </a:lnTo>
                    <a:lnTo>
                      <a:pt x="8205" y="6454"/>
                    </a:lnTo>
                    <a:lnTo>
                      <a:pt x="8971" y="6072"/>
                    </a:lnTo>
                    <a:lnTo>
                      <a:pt x="9709" y="5716"/>
                    </a:lnTo>
                    <a:lnTo>
                      <a:pt x="10475" y="5388"/>
                    </a:lnTo>
                    <a:lnTo>
                      <a:pt x="11268" y="5087"/>
                    </a:lnTo>
                    <a:lnTo>
                      <a:pt x="12034" y="4814"/>
                    </a:lnTo>
                    <a:lnTo>
                      <a:pt x="12827" y="4540"/>
                    </a:lnTo>
                    <a:lnTo>
                      <a:pt x="13647" y="4294"/>
                    </a:lnTo>
                    <a:lnTo>
                      <a:pt x="14440" y="4075"/>
                    </a:lnTo>
                    <a:lnTo>
                      <a:pt x="15261" y="3884"/>
                    </a:lnTo>
                    <a:lnTo>
                      <a:pt x="16054" y="3720"/>
                    </a:lnTo>
                    <a:lnTo>
                      <a:pt x="16874" y="3556"/>
                    </a:lnTo>
                    <a:lnTo>
                      <a:pt x="17695" y="3446"/>
                    </a:lnTo>
                    <a:lnTo>
                      <a:pt x="18542" y="3337"/>
                    </a:lnTo>
                    <a:lnTo>
                      <a:pt x="19363" y="3282"/>
                    </a:lnTo>
                    <a:lnTo>
                      <a:pt x="19363" y="3282"/>
                    </a:lnTo>
                    <a:lnTo>
                      <a:pt x="20101" y="3227"/>
                    </a:lnTo>
                    <a:lnTo>
                      <a:pt x="20867" y="3227"/>
                    </a:lnTo>
                    <a:lnTo>
                      <a:pt x="20867" y="3227"/>
                    </a:lnTo>
                    <a:lnTo>
                      <a:pt x="21797" y="3227"/>
                    </a:lnTo>
                    <a:lnTo>
                      <a:pt x="22726" y="3309"/>
                    </a:lnTo>
                    <a:lnTo>
                      <a:pt x="23656" y="3392"/>
                    </a:lnTo>
                    <a:lnTo>
                      <a:pt x="24586" y="3528"/>
                    </a:lnTo>
                    <a:lnTo>
                      <a:pt x="25488" y="3720"/>
                    </a:lnTo>
                    <a:lnTo>
                      <a:pt x="26418" y="3938"/>
                    </a:lnTo>
                    <a:lnTo>
                      <a:pt x="27321" y="4185"/>
                    </a:lnTo>
                    <a:lnTo>
                      <a:pt x="28223" y="4458"/>
                    </a:lnTo>
                    <a:lnTo>
                      <a:pt x="28223" y="4458"/>
                    </a:lnTo>
                    <a:lnTo>
                      <a:pt x="29317" y="4841"/>
                    </a:lnTo>
                    <a:lnTo>
                      <a:pt x="30384" y="5278"/>
                    </a:lnTo>
                    <a:lnTo>
                      <a:pt x="31423" y="5743"/>
                    </a:lnTo>
                    <a:lnTo>
                      <a:pt x="32462" y="6236"/>
                    </a:lnTo>
                    <a:lnTo>
                      <a:pt x="33474" y="6783"/>
                    </a:lnTo>
                    <a:lnTo>
                      <a:pt x="34458" y="7384"/>
                    </a:lnTo>
                    <a:lnTo>
                      <a:pt x="35415" y="8013"/>
                    </a:lnTo>
                    <a:lnTo>
                      <a:pt x="36345" y="8697"/>
                    </a:lnTo>
                    <a:lnTo>
                      <a:pt x="36345" y="8697"/>
                    </a:lnTo>
                    <a:lnTo>
                      <a:pt x="36537" y="8861"/>
                    </a:lnTo>
                    <a:lnTo>
                      <a:pt x="39381" y="8998"/>
                    </a:lnTo>
                    <a:lnTo>
                      <a:pt x="39381" y="8998"/>
                    </a:lnTo>
                    <a:lnTo>
                      <a:pt x="38943" y="8533"/>
                    </a:lnTo>
                    <a:lnTo>
                      <a:pt x="38506" y="8095"/>
                    </a:lnTo>
                    <a:lnTo>
                      <a:pt x="38041" y="7658"/>
                    </a:lnTo>
                    <a:lnTo>
                      <a:pt x="37576" y="7220"/>
                    </a:lnTo>
                    <a:lnTo>
                      <a:pt x="37576" y="7220"/>
                    </a:lnTo>
                    <a:lnTo>
                      <a:pt x="36646" y="6427"/>
                    </a:lnTo>
                    <a:lnTo>
                      <a:pt x="35662" y="5661"/>
                    </a:lnTo>
                    <a:lnTo>
                      <a:pt x="34677" y="4923"/>
                    </a:lnTo>
                    <a:lnTo>
                      <a:pt x="33638" y="4239"/>
                    </a:lnTo>
                    <a:lnTo>
                      <a:pt x="32571" y="3610"/>
                    </a:lnTo>
                    <a:lnTo>
                      <a:pt x="31450" y="3009"/>
                    </a:lnTo>
                    <a:lnTo>
                      <a:pt x="30329" y="2462"/>
                    </a:lnTo>
                    <a:lnTo>
                      <a:pt x="29180" y="1969"/>
                    </a:lnTo>
                    <a:lnTo>
                      <a:pt x="28032" y="1505"/>
                    </a:lnTo>
                    <a:lnTo>
                      <a:pt x="26828" y="1122"/>
                    </a:lnTo>
                    <a:lnTo>
                      <a:pt x="25625" y="794"/>
                    </a:lnTo>
                    <a:lnTo>
                      <a:pt x="24395" y="493"/>
                    </a:lnTo>
                    <a:lnTo>
                      <a:pt x="23137" y="274"/>
                    </a:lnTo>
                    <a:lnTo>
                      <a:pt x="21879" y="110"/>
                    </a:lnTo>
                    <a:lnTo>
                      <a:pt x="20593" y="28"/>
                    </a:lnTo>
                    <a:lnTo>
                      <a:pt x="19964" y="0"/>
                    </a:lnTo>
                    <a:lnTo>
                      <a:pt x="1930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48;p23"/>
              <p:cNvSpPr/>
              <p:nvPr/>
            </p:nvSpPr>
            <p:spPr>
              <a:xfrm>
                <a:off x="7094725" y="3810200"/>
                <a:ext cx="383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646" extrusionOk="0">
                    <a:moveTo>
                      <a:pt x="0" y="0"/>
                    </a:moveTo>
                    <a:lnTo>
                      <a:pt x="301" y="793"/>
                    </a:lnTo>
                    <a:lnTo>
                      <a:pt x="575" y="1586"/>
                    </a:lnTo>
                    <a:lnTo>
                      <a:pt x="821" y="2407"/>
                    </a:lnTo>
                    <a:lnTo>
                      <a:pt x="1012" y="3255"/>
                    </a:lnTo>
                    <a:lnTo>
                      <a:pt x="1204" y="4075"/>
                    </a:lnTo>
                    <a:lnTo>
                      <a:pt x="1340" y="4923"/>
                    </a:lnTo>
                    <a:lnTo>
                      <a:pt x="1450" y="5798"/>
                    </a:lnTo>
                    <a:lnTo>
                      <a:pt x="1504" y="6646"/>
                    </a:lnTo>
                    <a:lnTo>
                      <a:pt x="1532" y="5825"/>
                    </a:lnTo>
                    <a:lnTo>
                      <a:pt x="1532" y="5005"/>
                    </a:lnTo>
                    <a:lnTo>
                      <a:pt x="1504" y="4157"/>
                    </a:lnTo>
                    <a:lnTo>
                      <a:pt x="1422" y="3337"/>
                    </a:lnTo>
                    <a:lnTo>
                      <a:pt x="1340" y="2489"/>
                    </a:lnTo>
                    <a:lnTo>
                      <a:pt x="1204" y="1668"/>
                    </a:lnTo>
                    <a:lnTo>
                      <a:pt x="1039" y="848"/>
                    </a:lnTo>
                    <a:lnTo>
                      <a:pt x="84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A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49;p23"/>
              <p:cNvSpPr/>
              <p:nvPr/>
            </p:nvSpPr>
            <p:spPr>
              <a:xfrm>
                <a:off x="7094725" y="3810200"/>
                <a:ext cx="383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64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01" y="793"/>
                    </a:lnTo>
                    <a:lnTo>
                      <a:pt x="575" y="1586"/>
                    </a:lnTo>
                    <a:lnTo>
                      <a:pt x="821" y="2407"/>
                    </a:lnTo>
                    <a:lnTo>
                      <a:pt x="1012" y="3255"/>
                    </a:lnTo>
                    <a:lnTo>
                      <a:pt x="1204" y="4075"/>
                    </a:lnTo>
                    <a:lnTo>
                      <a:pt x="1340" y="4923"/>
                    </a:lnTo>
                    <a:lnTo>
                      <a:pt x="1450" y="5798"/>
                    </a:lnTo>
                    <a:lnTo>
                      <a:pt x="1504" y="6646"/>
                    </a:lnTo>
                    <a:lnTo>
                      <a:pt x="1504" y="6646"/>
                    </a:lnTo>
                    <a:lnTo>
                      <a:pt x="1532" y="5825"/>
                    </a:lnTo>
                    <a:lnTo>
                      <a:pt x="1532" y="5005"/>
                    </a:lnTo>
                    <a:lnTo>
                      <a:pt x="1504" y="4157"/>
                    </a:lnTo>
                    <a:lnTo>
                      <a:pt x="1422" y="3337"/>
                    </a:lnTo>
                    <a:lnTo>
                      <a:pt x="1340" y="2489"/>
                    </a:lnTo>
                    <a:lnTo>
                      <a:pt x="1204" y="1668"/>
                    </a:lnTo>
                    <a:lnTo>
                      <a:pt x="1039" y="848"/>
                    </a:lnTo>
                    <a:lnTo>
                      <a:pt x="848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50;p23"/>
              <p:cNvSpPr/>
              <p:nvPr/>
            </p:nvSpPr>
            <p:spPr>
              <a:xfrm>
                <a:off x="2898300" y="3270775"/>
                <a:ext cx="3050600" cy="765050"/>
              </a:xfrm>
              <a:custGeom>
                <a:avLst/>
                <a:gdLst/>
                <a:ahLst/>
                <a:cxnLst/>
                <a:rect l="l" t="t" r="r" b="b"/>
                <a:pathLst>
                  <a:path w="122024" h="30602" extrusionOk="0">
                    <a:moveTo>
                      <a:pt x="22945" y="0"/>
                    </a:moveTo>
                    <a:lnTo>
                      <a:pt x="22234" y="28"/>
                    </a:lnTo>
                    <a:lnTo>
                      <a:pt x="21550" y="55"/>
                    </a:lnTo>
                    <a:lnTo>
                      <a:pt x="20839" y="82"/>
                    </a:lnTo>
                    <a:lnTo>
                      <a:pt x="20155" y="137"/>
                    </a:lnTo>
                    <a:lnTo>
                      <a:pt x="18788" y="301"/>
                    </a:lnTo>
                    <a:lnTo>
                      <a:pt x="17421" y="547"/>
                    </a:lnTo>
                    <a:lnTo>
                      <a:pt x="16053" y="821"/>
                    </a:lnTo>
                    <a:lnTo>
                      <a:pt x="14741" y="1176"/>
                    </a:lnTo>
                    <a:lnTo>
                      <a:pt x="13428" y="1586"/>
                    </a:lnTo>
                    <a:lnTo>
                      <a:pt x="12143" y="2051"/>
                    </a:lnTo>
                    <a:lnTo>
                      <a:pt x="11131" y="2462"/>
                    </a:lnTo>
                    <a:lnTo>
                      <a:pt x="10174" y="2899"/>
                    </a:lnTo>
                    <a:lnTo>
                      <a:pt x="9189" y="3364"/>
                    </a:lnTo>
                    <a:lnTo>
                      <a:pt x="8259" y="3884"/>
                    </a:lnTo>
                    <a:lnTo>
                      <a:pt x="7330" y="4458"/>
                    </a:lnTo>
                    <a:lnTo>
                      <a:pt x="6455" y="5032"/>
                    </a:lnTo>
                    <a:lnTo>
                      <a:pt x="5579" y="5661"/>
                    </a:lnTo>
                    <a:lnTo>
                      <a:pt x="4759" y="6345"/>
                    </a:lnTo>
                    <a:lnTo>
                      <a:pt x="4349" y="6700"/>
                    </a:lnTo>
                    <a:lnTo>
                      <a:pt x="3966" y="7056"/>
                    </a:lnTo>
                    <a:lnTo>
                      <a:pt x="3583" y="7439"/>
                    </a:lnTo>
                    <a:lnTo>
                      <a:pt x="3228" y="7822"/>
                    </a:lnTo>
                    <a:lnTo>
                      <a:pt x="2872" y="8232"/>
                    </a:lnTo>
                    <a:lnTo>
                      <a:pt x="2517" y="8642"/>
                    </a:lnTo>
                    <a:lnTo>
                      <a:pt x="2216" y="9052"/>
                    </a:lnTo>
                    <a:lnTo>
                      <a:pt x="1888" y="9490"/>
                    </a:lnTo>
                    <a:lnTo>
                      <a:pt x="1587" y="9927"/>
                    </a:lnTo>
                    <a:lnTo>
                      <a:pt x="1313" y="10365"/>
                    </a:lnTo>
                    <a:lnTo>
                      <a:pt x="1040" y="10830"/>
                    </a:lnTo>
                    <a:lnTo>
                      <a:pt x="794" y="11295"/>
                    </a:lnTo>
                    <a:lnTo>
                      <a:pt x="575" y="11760"/>
                    </a:lnTo>
                    <a:lnTo>
                      <a:pt x="356" y="12252"/>
                    </a:lnTo>
                    <a:lnTo>
                      <a:pt x="165" y="12744"/>
                    </a:lnTo>
                    <a:lnTo>
                      <a:pt x="1" y="13236"/>
                    </a:lnTo>
                    <a:lnTo>
                      <a:pt x="219" y="12771"/>
                    </a:lnTo>
                    <a:lnTo>
                      <a:pt x="466" y="12307"/>
                    </a:lnTo>
                    <a:lnTo>
                      <a:pt x="739" y="11842"/>
                    </a:lnTo>
                    <a:lnTo>
                      <a:pt x="1012" y="11431"/>
                    </a:lnTo>
                    <a:lnTo>
                      <a:pt x="1313" y="10994"/>
                    </a:lnTo>
                    <a:lnTo>
                      <a:pt x="1614" y="10584"/>
                    </a:lnTo>
                    <a:lnTo>
                      <a:pt x="1942" y="10173"/>
                    </a:lnTo>
                    <a:lnTo>
                      <a:pt x="2270" y="9791"/>
                    </a:lnTo>
                    <a:lnTo>
                      <a:pt x="2626" y="9408"/>
                    </a:lnTo>
                    <a:lnTo>
                      <a:pt x="2981" y="9052"/>
                    </a:lnTo>
                    <a:lnTo>
                      <a:pt x="3720" y="8341"/>
                    </a:lnTo>
                    <a:lnTo>
                      <a:pt x="4513" y="7685"/>
                    </a:lnTo>
                    <a:lnTo>
                      <a:pt x="5333" y="7083"/>
                    </a:lnTo>
                    <a:lnTo>
                      <a:pt x="6181" y="6536"/>
                    </a:lnTo>
                    <a:lnTo>
                      <a:pt x="7056" y="6017"/>
                    </a:lnTo>
                    <a:lnTo>
                      <a:pt x="7959" y="5524"/>
                    </a:lnTo>
                    <a:lnTo>
                      <a:pt x="8888" y="5087"/>
                    </a:lnTo>
                    <a:lnTo>
                      <a:pt x="9818" y="4704"/>
                    </a:lnTo>
                    <a:lnTo>
                      <a:pt x="10748" y="4321"/>
                    </a:lnTo>
                    <a:lnTo>
                      <a:pt x="11733" y="3993"/>
                    </a:lnTo>
                    <a:lnTo>
                      <a:pt x="12690" y="3692"/>
                    </a:lnTo>
                    <a:lnTo>
                      <a:pt x="13702" y="3419"/>
                    </a:lnTo>
                    <a:lnTo>
                      <a:pt x="14713" y="3173"/>
                    </a:lnTo>
                    <a:lnTo>
                      <a:pt x="15725" y="2954"/>
                    </a:lnTo>
                    <a:lnTo>
                      <a:pt x="16737" y="2790"/>
                    </a:lnTo>
                    <a:lnTo>
                      <a:pt x="17776" y="2680"/>
                    </a:lnTo>
                    <a:lnTo>
                      <a:pt x="18788" y="2571"/>
                    </a:lnTo>
                    <a:lnTo>
                      <a:pt x="19827" y="2516"/>
                    </a:lnTo>
                    <a:lnTo>
                      <a:pt x="20839" y="2489"/>
                    </a:lnTo>
                    <a:lnTo>
                      <a:pt x="21824" y="2516"/>
                    </a:lnTo>
                    <a:lnTo>
                      <a:pt x="22781" y="2571"/>
                    </a:lnTo>
                    <a:lnTo>
                      <a:pt x="23765" y="2653"/>
                    </a:lnTo>
                    <a:lnTo>
                      <a:pt x="24722" y="2762"/>
                    </a:lnTo>
                    <a:lnTo>
                      <a:pt x="25652" y="2926"/>
                    </a:lnTo>
                    <a:lnTo>
                      <a:pt x="26609" y="3118"/>
                    </a:lnTo>
                    <a:lnTo>
                      <a:pt x="27539" y="3337"/>
                    </a:lnTo>
                    <a:lnTo>
                      <a:pt x="28469" y="3583"/>
                    </a:lnTo>
                    <a:lnTo>
                      <a:pt x="29399" y="3911"/>
                    </a:lnTo>
                    <a:lnTo>
                      <a:pt x="30329" y="4239"/>
                    </a:lnTo>
                    <a:lnTo>
                      <a:pt x="31231" y="4622"/>
                    </a:lnTo>
                    <a:lnTo>
                      <a:pt x="32133" y="5032"/>
                    </a:lnTo>
                    <a:lnTo>
                      <a:pt x="33009" y="5470"/>
                    </a:lnTo>
                    <a:lnTo>
                      <a:pt x="33856" y="5935"/>
                    </a:lnTo>
                    <a:lnTo>
                      <a:pt x="34677" y="6454"/>
                    </a:lnTo>
                    <a:lnTo>
                      <a:pt x="35497" y="6974"/>
                    </a:lnTo>
                    <a:lnTo>
                      <a:pt x="36290" y="7548"/>
                    </a:lnTo>
                    <a:lnTo>
                      <a:pt x="37056" y="8150"/>
                    </a:lnTo>
                    <a:lnTo>
                      <a:pt x="37822" y="8779"/>
                    </a:lnTo>
                    <a:lnTo>
                      <a:pt x="38533" y="9435"/>
                    </a:lnTo>
                    <a:lnTo>
                      <a:pt x="39216" y="10091"/>
                    </a:lnTo>
                    <a:lnTo>
                      <a:pt x="39900" y="10802"/>
                    </a:lnTo>
                    <a:lnTo>
                      <a:pt x="40529" y="11541"/>
                    </a:lnTo>
                    <a:lnTo>
                      <a:pt x="41131" y="12279"/>
                    </a:lnTo>
                    <a:lnTo>
                      <a:pt x="41732" y="13072"/>
                    </a:lnTo>
                    <a:lnTo>
                      <a:pt x="42307" y="13893"/>
                    </a:lnTo>
                    <a:lnTo>
                      <a:pt x="42854" y="14713"/>
                    </a:lnTo>
                    <a:lnTo>
                      <a:pt x="43373" y="15533"/>
                    </a:lnTo>
                    <a:lnTo>
                      <a:pt x="43893" y="16381"/>
                    </a:lnTo>
                    <a:lnTo>
                      <a:pt x="44358" y="17256"/>
                    </a:lnTo>
                    <a:lnTo>
                      <a:pt x="44823" y="18131"/>
                    </a:lnTo>
                    <a:lnTo>
                      <a:pt x="45260" y="19034"/>
                    </a:lnTo>
                    <a:lnTo>
                      <a:pt x="46081" y="20839"/>
                    </a:lnTo>
                    <a:lnTo>
                      <a:pt x="46272" y="21304"/>
                    </a:lnTo>
                    <a:lnTo>
                      <a:pt x="46381" y="21523"/>
                    </a:lnTo>
                    <a:lnTo>
                      <a:pt x="46354" y="21495"/>
                    </a:lnTo>
                    <a:lnTo>
                      <a:pt x="46409" y="21632"/>
                    </a:lnTo>
                    <a:lnTo>
                      <a:pt x="46710" y="22589"/>
                    </a:lnTo>
                    <a:lnTo>
                      <a:pt x="47366" y="24613"/>
                    </a:lnTo>
                    <a:lnTo>
                      <a:pt x="47749" y="25679"/>
                    </a:lnTo>
                    <a:lnTo>
                      <a:pt x="47831" y="25843"/>
                    </a:lnTo>
                    <a:lnTo>
                      <a:pt x="47940" y="26089"/>
                    </a:lnTo>
                    <a:lnTo>
                      <a:pt x="48022" y="26254"/>
                    </a:lnTo>
                    <a:lnTo>
                      <a:pt x="48022" y="26281"/>
                    </a:lnTo>
                    <a:lnTo>
                      <a:pt x="48159" y="26472"/>
                    </a:lnTo>
                    <a:lnTo>
                      <a:pt x="48323" y="26691"/>
                    </a:lnTo>
                    <a:lnTo>
                      <a:pt x="48542" y="26883"/>
                    </a:lnTo>
                    <a:lnTo>
                      <a:pt x="48788" y="27074"/>
                    </a:lnTo>
                    <a:lnTo>
                      <a:pt x="49034" y="27211"/>
                    </a:lnTo>
                    <a:lnTo>
                      <a:pt x="49280" y="27320"/>
                    </a:lnTo>
                    <a:lnTo>
                      <a:pt x="49554" y="27402"/>
                    </a:lnTo>
                    <a:lnTo>
                      <a:pt x="49909" y="27457"/>
                    </a:lnTo>
                    <a:lnTo>
                      <a:pt x="50019" y="27457"/>
                    </a:lnTo>
                    <a:lnTo>
                      <a:pt x="50538" y="27484"/>
                    </a:lnTo>
                    <a:lnTo>
                      <a:pt x="58852" y="28031"/>
                    </a:lnTo>
                    <a:lnTo>
                      <a:pt x="67192" y="28523"/>
                    </a:lnTo>
                    <a:lnTo>
                      <a:pt x="75533" y="28961"/>
                    </a:lnTo>
                    <a:lnTo>
                      <a:pt x="83874" y="29398"/>
                    </a:lnTo>
                    <a:lnTo>
                      <a:pt x="88031" y="29590"/>
                    </a:lnTo>
                    <a:lnTo>
                      <a:pt x="92215" y="29781"/>
                    </a:lnTo>
                    <a:lnTo>
                      <a:pt x="100556" y="30110"/>
                    </a:lnTo>
                    <a:lnTo>
                      <a:pt x="108869" y="30410"/>
                    </a:lnTo>
                    <a:lnTo>
                      <a:pt x="113054" y="30547"/>
                    </a:lnTo>
                    <a:lnTo>
                      <a:pt x="115159" y="30574"/>
                    </a:lnTo>
                    <a:lnTo>
                      <a:pt x="117292" y="30602"/>
                    </a:lnTo>
                    <a:lnTo>
                      <a:pt x="119754" y="30602"/>
                    </a:lnTo>
                    <a:lnTo>
                      <a:pt x="119726" y="28195"/>
                    </a:lnTo>
                    <a:lnTo>
                      <a:pt x="119726" y="27676"/>
                    </a:lnTo>
                    <a:lnTo>
                      <a:pt x="119754" y="27156"/>
                    </a:lnTo>
                    <a:lnTo>
                      <a:pt x="119781" y="26636"/>
                    </a:lnTo>
                    <a:lnTo>
                      <a:pt x="119836" y="26117"/>
                    </a:lnTo>
                    <a:lnTo>
                      <a:pt x="119890" y="25597"/>
                    </a:lnTo>
                    <a:lnTo>
                      <a:pt x="119972" y="25078"/>
                    </a:lnTo>
                    <a:lnTo>
                      <a:pt x="120082" y="24585"/>
                    </a:lnTo>
                    <a:lnTo>
                      <a:pt x="120219" y="24066"/>
                    </a:lnTo>
                    <a:lnTo>
                      <a:pt x="120355" y="23546"/>
                    </a:lnTo>
                    <a:lnTo>
                      <a:pt x="120492" y="23054"/>
                    </a:lnTo>
                    <a:lnTo>
                      <a:pt x="120656" y="22562"/>
                    </a:lnTo>
                    <a:lnTo>
                      <a:pt x="120848" y="22042"/>
                    </a:lnTo>
                    <a:lnTo>
                      <a:pt x="121258" y="21085"/>
                    </a:lnTo>
                    <a:lnTo>
                      <a:pt x="121723" y="20128"/>
                    </a:lnTo>
                    <a:lnTo>
                      <a:pt x="122023" y="19581"/>
                    </a:lnTo>
                    <a:lnTo>
                      <a:pt x="117019" y="19362"/>
                    </a:lnTo>
                    <a:lnTo>
                      <a:pt x="116691" y="20128"/>
                    </a:lnTo>
                    <a:lnTo>
                      <a:pt x="116390" y="20894"/>
                    </a:lnTo>
                    <a:lnTo>
                      <a:pt x="116089" y="21687"/>
                    </a:lnTo>
                    <a:lnTo>
                      <a:pt x="115843" y="22480"/>
                    </a:lnTo>
                    <a:lnTo>
                      <a:pt x="115624" y="23273"/>
                    </a:lnTo>
                    <a:lnTo>
                      <a:pt x="115433" y="24093"/>
                    </a:lnTo>
                    <a:lnTo>
                      <a:pt x="115269" y="24914"/>
                    </a:lnTo>
                    <a:lnTo>
                      <a:pt x="115132" y="25734"/>
                    </a:lnTo>
                    <a:lnTo>
                      <a:pt x="111276" y="25570"/>
                    </a:lnTo>
                    <a:lnTo>
                      <a:pt x="107420" y="25406"/>
                    </a:lnTo>
                    <a:lnTo>
                      <a:pt x="99654" y="25050"/>
                    </a:lnTo>
                    <a:lnTo>
                      <a:pt x="91860" y="24695"/>
                    </a:lnTo>
                    <a:lnTo>
                      <a:pt x="84093" y="24339"/>
                    </a:lnTo>
                    <a:lnTo>
                      <a:pt x="67821" y="23656"/>
                    </a:lnTo>
                    <a:lnTo>
                      <a:pt x="59672" y="23327"/>
                    </a:lnTo>
                    <a:lnTo>
                      <a:pt x="51523" y="23027"/>
                    </a:lnTo>
                    <a:lnTo>
                      <a:pt x="50866" y="21194"/>
                    </a:lnTo>
                    <a:lnTo>
                      <a:pt x="50511" y="20183"/>
                    </a:lnTo>
                    <a:lnTo>
                      <a:pt x="50374" y="19800"/>
                    </a:lnTo>
                    <a:lnTo>
                      <a:pt x="50237" y="19554"/>
                    </a:lnTo>
                    <a:lnTo>
                      <a:pt x="50019" y="19061"/>
                    </a:lnTo>
                    <a:lnTo>
                      <a:pt x="49554" y="18077"/>
                    </a:lnTo>
                    <a:lnTo>
                      <a:pt x="49034" y="17120"/>
                    </a:lnTo>
                    <a:lnTo>
                      <a:pt x="48514" y="16162"/>
                    </a:lnTo>
                    <a:lnTo>
                      <a:pt x="47967" y="15205"/>
                    </a:lnTo>
                    <a:lnTo>
                      <a:pt x="47393" y="14276"/>
                    </a:lnTo>
                    <a:lnTo>
                      <a:pt x="46792" y="13346"/>
                    </a:lnTo>
                    <a:lnTo>
                      <a:pt x="46163" y="12443"/>
                    </a:lnTo>
                    <a:lnTo>
                      <a:pt x="45506" y="11568"/>
                    </a:lnTo>
                    <a:lnTo>
                      <a:pt x="44823" y="10693"/>
                    </a:lnTo>
                    <a:lnTo>
                      <a:pt x="44139" y="9845"/>
                    </a:lnTo>
                    <a:lnTo>
                      <a:pt x="43401" y="9025"/>
                    </a:lnTo>
                    <a:lnTo>
                      <a:pt x="42607" y="8204"/>
                    </a:lnTo>
                    <a:lnTo>
                      <a:pt x="41814" y="7439"/>
                    </a:lnTo>
                    <a:lnTo>
                      <a:pt x="40967" y="6700"/>
                    </a:lnTo>
                    <a:lnTo>
                      <a:pt x="40119" y="5989"/>
                    </a:lnTo>
                    <a:lnTo>
                      <a:pt x="39244" y="5306"/>
                    </a:lnTo>
                    <a:lnTo>
                      <a:pt x="38314" y="4677"/>
                    </a:lnTo>
                    <a:lnTo>
                      <a:pt x="37384" y="4075"/>
                    </a:lnTo>
                    <a:lnTo>
                      <a:pt x="36427" y="3501"/>
                    </a:lnTo>
                    <a:lnTo>
                      <a:pt x="35442" y="2981"/>
                    </a:lnTo>
                    <a:lnTo>
                      <a:pt x="34431" y="2516"/>
                    </a:lnTo>
                    <a:lnTo>
                      <a:pt x="33419" y="2079"/>
                    </a:lnTo>
                    <a:lnTo>
                      <a:pt x="32380" y="1696"/>
                    </a:lnTo>
                    <a:lnTo>
                      <a:pt x="31340" y="1340"/>
                    </a:lnTo>
                    <a:lnTo>
                      <a:pt x="30274" y="1012"/>
                    </a:lnTo>
                    <a:lnTo>
                      <a:pt x="29207" y="739"/>
                    </a:lnTo>
                    <a:lnTo>
                      <a:pt x="28442" y="575"/>
                    </a:lnTo>
                    <a:lnTo>
                      <a:pt x="27649" y="411"/>
                    </a:lnTo>
                    <a:lnTo>
                      <a:pt x="26883" y="301"/>
                    </a:lnTo>
                    <a:lnTo>
                      <a:pt x="26090" y="192"/>
                    </a:lnTo>
                    <a:lnTo>
                      <a:pt x="25297" y="110"/>
                    </a:lnTo>
                    <a:lnTo>
                      <a:pt x="24504" y="55"/>
                    </a:lnTo>
                    <a:lnTo>
                      <a:pt x="23738" y="28"/>
                    </a:lnTo>
                    <a:lnTo>
                      <a:pt x="2294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51;p23"/>
              <p:cNvSpPr/>
              <p:nvPr/>
            </p:nvSpPr>
            <p:spPr>
              <a:xfrm>
                <a:off x="4196600" y="3872400"/>
                <a:ext cx="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fill="none" extrusionOk="0">
                    <a:moveTo>
                      <a:pt x="1" y="55"/>
                    </a:moveTo>
                    <a:lnTo>
                      <a:pt x="1" y="55"/>
                    </a:lnTo>
                    <a:lnTo>
                      <a:pt x="1" y="1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52;p23"/>
              <p:cNvSpPr/>
              <p:nvPr/>
            </p:nvSpPr>
            <p:spPr>
              <a:xfrm>
                <a:off x="4151475" y="3845050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fill="none" extrusionOk="0">
                    <a:moveTo>
                      <a:pt x="83" y="1"/>
                    </a:moveTo>
                    <a:lnTo>
                      <a:pt x="28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53;p23"/>
              <p:cNvSpPr/>
              <p:nvPr/>
            </p:nvSpPr>
            <p:spPr>
              <a:xfrm>
                <a:off x="2898300" y="3270775"/>
                <a:ext cx="3050600" cy="765050"/>
              </a:xfrm>
              <a:custGeom>
                <a:avLst/>
                <a:gdLst/>
                <a:ahLst/>
                <a:cxnLst/>
                <a:rect l="l" t="t" r="r" b="b"/>
                <a:pathLst>
                  <a:path w="122024" h="30602" fill="none" extrusionOk="0">
                    <a:moveTo>
                      <a:pt x="22945" y="0"/>
                    </a:moveTo>
                    <a:lnTo>
                      <a:pt x="22945" y="0"/>
                    </a:lnTo>
                    <a:lnTo>
                      <a:pt x="22234" y="28"/>
                    </a:lnTo>
                    <a:lnTo>
                      <a:pt x="21550" y="55"/>
                    </a:lnTo>
                    <a:lnTo>
                      <a:pt x="20839" y="82"/>
                    </a:lnTo>
                    <a:lnTo>
                      <a:pt x="20155" y="137"/>
                    </a:lnTo>
                    <a:lnTo>
                      <a:pt x="18788" y="301"/>
                    </a:lnTo>
                    <a:lnTo>
                      <a:pt x="17421" y="547"/>
                    </a:lnTo>
                    <a:lnTo>
                      <a:pt x="16053" y="821"/>
                    </a:lnTo>
                    <a:lnTo>
                      <a:pt x="14741" y="1176"/>
                    </a:lnTo>
                    <a:lnTo>
                      <a:pt x="13428" y="1586"/>
                    </a:lnTo>
                    <a:lnTo>
                      <a:pt x="12143" y="2051"/>
                    </a:lnTo>
                    <a:lnTo>
                      <a:pt x="12143" y="2051"/>
                    </a:lnTo>
                    <a:lnTo>
                      <a:pt x="11131" y="2462"/>
                    </a:lnTo>
                    <a:lnTo>
                      <a:pt x="10174" y="2899"/>
                    </a:lnTo>
                    <a:lnTo>
                      <a:pt x="9189" y="3364"/>
                    </a:lnTo>
                    <a:lnTo>
                      <a:pt x="8259" y="3884"/>
                    </a:lnTo>
                    <a:lnTo>
                      <a:pt x="7330" y="4458"/>
                    </a:lnTo>
                    <a:lnTo>
                      <a:pt x="6455" y="5032"/>
                    </a:lnTo>
                    <a:lnTo>
                      <a:pt x="5579" y="5661"/>
                    </a:lnTo>
                    <a:lnTo>
                      <a:pt x="4759" y="6345"/>
                    </a:lnTo>
                    <a:lnTo>
                      <a:pt x="4759" y="6345"/>
                    </a:lnTo>
                    <a:lnTo>
                      <a:pt x="4349" y="6700"/>
                    </a:lnTo>
                    <a:lnTo>
                      <a:pt x="3966" y="7056"/>
                    </a:lnTo>
                    <a:lnTo>
                      <a:pt x="3583" y="7439"/>
                    </a:lnTo>
                    <a:lnTo>
                      <a:pt x="3228" y="7822"/>
                    </a:lnTo>
                    <a:lnTo>
                      <a:pt x="2872" y="8232"/>
                    </a:lnTo>
                    <a:lnTo>
                      <a:pt x="2517" y="8642"/>
                    </a:lnTo>
                    <a:lnTo>
                      <a:pt x="2216" y="9052"/>
                    </a:lnTo>
                    <a:lnTo>
                      <a:pt x="1888" y="9490"/>
                    </a:lnTo>
                    <a:lnTo>
                      <a:pt x="1587" y="9927"/>
                    </a:lnTo>
                    <a:lnTo>
                      <a:pt x="1313" y="10365"/>
                    </a:lnTo>
                    <a:lnTo>
                      <a:pt x="1040" y="10830"/>
                    </a:lnTo>
                    <a:lnTo>
                      <a:pt x="794" y="11295"/>
                    </a:lnTo>
                    <a:lnTo>
                      <a:pt x="575" y="11760"/>
                    </a:lnTo>
                    <a:lnTo>
                      <a:pt x="356" y="12252"/>
                    </a:lnTo>
                    <a:lnTo>
                      <a:pt x="165" y="12744"/>
                    </a:lnTo>
                    <a:lnTo>
                      <a:pt x="1" y="13236"/>
                    </a:lnTo>
                    <a:lnTo>
                      <a:pt x="1" y="13236"/>
                    </a:lnTo>
                    <a:lnTo>
                      <a:pt x="219" y="12771"/>
                    </a:lnTo>
                    <a:lnTo>
                      <a:pt x="466" y="12307"/>
                    </a:lnTo>
                    <a:lnTo>
                      <a:pt x="739" y="11842"/>
                    </a:lnTo>
                    <a:lnTo>
                      <a:pt x="1012" y="11431"/>
                    </a:lnTo>
                    <a:lnTo>
                      <a:pt x="1313" y="10994"/>
                    </a:lnTo>
                    <a:lnTo>
                      <a:pt x="1614" y="10584"/>
                    </a:lnTo>
                    <a:lnTo>
                      <a:pt x="1942" y="10173"/>
                    </a:lnTo>
                    <a:lnTo>
                      <a:pt x="2270" y="9791"/>
                    </a:lnTo>
                    <a:lnTo>
                      <a:pt x="2626" y="9408"/>
                    </a:lnTo>
                    <a:lnTo>
                      <a:pt x="2981" y="9052"/>
                    </a:lnTo>
                    <a:lnTo>
                      <a:pt x="3720" y="8341"/>
                    </a:lnTo>
                    <a:lnTo>
                      <a:pt x="4513" y="7685"/>
                    </a:lnTo>
                    <a:lnTo>
                      <a:pt x="5333" y="7083"/>
                    </a:lnTo>
                    <a:lnTo>
                      <a:pt x="5333" y="7083"/>
                    </a:lnTo>
                    <a:lnTo>
                      <a:pt x="6181" y="6536"/>
                    </a:lnTo>
                    <a:lnTo>
                      <a:pt x="7056" y="6017"/>
                    </a:lnTo>
                    <a:lnTo>
                      <a:pt x="7959" y="5524"/>
                    </a:lnTo>
                    <a:lnTo>
                      <a:pt x="8888" y="5087"/>
                    </a:lnTo>
                    <a:lnTo>
                      <a:pt x="9818" y="4704"/>
                    </a:lnTo>
                    <a:lnTo>
                      <a:pt x="10748" y="4321"/>
                    </a:lnTo>
                    <a:lnTo>
                      <a:pt x="11733" y="3993"/>
                    </a:lnTo>
                    <a:lnTo>
                      <a:pt x="12690" y="3692"/>
                    </a:lnTo>
                    <a:lnTo>
                      <a:pt x="12690" y="3692"/>
                    </a:lnTo>
                    <a:lnTo>
                      <a:pt x="13702" y="3419"/>
                    </a:lnTo>
                    <a:lnTo>
                      <a:pt x="14713" y="3173"/>
                    </a:lnTo>
                    <a:lnTo>
                      <a:pt x="15725" y="2954"/>
                    </a:lnTo>
                    <a:lnTo>
                      <a:pt x="16737" y="2790"/>
                    </a:lnTo>
                    <a:lnTo>
                      <a:pt x="17776" y="2680"/>
                    </a:lnTo>
                    <a:lnTo>
                      <a:pt x="18788" y="2571"/>
                    </a:lnTo>
                    <a:lnTo>
                      <a:pt x="19827" y="2516"/>
                    </a:lnTo>
                    <a:lnTo>
                      <a:pt x="20839" y="2489"/>
                    </a:lnTo>
                    <a:lnTo>
                      <a:pt x="20839" y="2489"/>
                    </a:lnTo>
                    <a:lnTo>
                      <a:pt x="21824" y="2516"/>
                    </a:lnTo>
                    <a:lnTo>
                      <a:pt x="22781" y="2571"/>
                    </a:lnTo>
                    <a:lnTo>
                      <a:pt x="23765" y="2653"/>
                    </a:lnTo>
                    <a:lnTo>
                      <a:pt x="24722" y="2762"/>
                    </a:lnTo>
                    <a:lnTo>
                      <a:pt x="25652" y="2926"/>
                    </a:lnTo>
                    <a:lnTo>
                      <a:pt x="26609" y="3118"/>
                    </a:lnTo>
                    <a:lnTo>
                      <a:pt x="27539" y="3337"/>
                    </a:lnTo>
                    <a:lnTo>
                      <a:pt x="28469" y="3583"/>
                    </a:lnTo>
                    <a:lnTo>
                      <a:pt x="28469" y="3583"/>
                    </a:lnTo>
                    <a:lnTo>
                      <a:pt x="29399" y="3911"/>
                    </a:lnTo>
                    <a:lnTo>
                      <a:pt x="30329" y="4239"/>
                    </a:lnTo>
                    <a:lnTo>
                      <a:pt x="31231" y="4622"/>
                    </a:lnTo>
                    <a:lnTo>
                      <a:pt x="32133" y="5032"/>
                    </a:lnTo>
                    <a:lnTo>
                      <a:pt x="33009" y="5470"/>
                    </a:lnTo>
                    <a:lnTo>
                      <a:pt x="33856" y="5935"/>
                    </a:lnTo>
                    <a:lnTo>
                      <a:pt x="34677" y="6454"/>
                    </a:lnTo>
                    <a:lnTo>
                      <a:pt x="35497" y="6974"/>
                    </a:lnTo>
                    <a:lnTo>
                      <a:pt x="36290" y="7548"/>
                    </a:lnTo>
                    <a:lnTo>
                      <a:pt x="37056" y="8150"/>
                    </a:lnTo>
                    <a:lnTo>
                      <a:pt x="37822" y="8779"/>
                    </a:lnTo>
                    <a:lnTo>
                      <a:pt x="38533" y="9435"/>
                    </a:lnTo>
                    <a:lnTo>
                      <a:pt x="39216" y="10091"/>
                    </a:lnTo>
                    <a:lnTo>
                      <a:pt x="39900" y="10802"/>
                    </a:lnTo>
                    <a:lnTo>
                      <a:pt x="40529" y="11541"/>
                    </a:lnTo>
                    <a:lnTo>
                      <a:pt x="41131" y="12279"/>
                    </a:lnTo>
                    <a:lnTo>
                      <a:pt x="41131" y="12279"/>
                    </a:lnTo>
                    <a:lnTo>
                      <a:pt x="41732" y="13072"/>
                    </a:lnTo>
                    <a:lnTo>
                      <a:pt x="42307" y="13893"/>
                    </a:lnTo>
                    <a:lnTo>
                      <a:pt x="42854" y="14713"/>
                    </a:lnTo>
                    <a:lnTo>
                      <a:pt x="43373" y="15533"/>
                    </a:lnTo>
                    <a:lnTo>
                      <a:pt x="43893" y="16381"/>
                    </a:lnTo>
                    <a:lnTo>
                      <a:pt x="44358" y="17256"/>
                    </a:lnTo>
                    <a:lnTo>
                      <a:pt x="44823" y="18131"/>
                    </a:lnTo>
                    <a:lnTo>
                      <a:pt x="45260" y="19034"/>
                    </a:lnTo>
                    <a:lnTo>
                      <a:pt x="46081" y="20839"/>
                    </a:lnTo>
                    <a:lnTo>
                      <a:pt x="46272" y="21304"/>
                    </a:lnTo>
                    <a:lnTo>
                      <a:pt x="46381" y="21523"/>
                    </a:lnTo>
                    <a:lnTo>
                      <a:pt x="46381" y="21523"/>
                    </a:lnTo>
                    <a:lnTo>
                      <a:pt x="46354" y="21495"/>
                    </a:lnTo>
                    <a:lnTo>
                      <a:pt x="46354" y="21495"/>
                    </a:lnTo>
                    <a:lnTo>
                      <a:pt x="46409" y="21632"/>
                    </a:lnTo>
                    <a:lnTo>
                      <a:pt x="46710" y="22589"/>
                    </a:lnTo>
                    <a:lnTo>
                      <a:pt x="47366" y="24613"/>
                    </a:lnTo>
                    <a:lnTo>
                      <a:pt x="47749" y="25679"/>
                    </a:lnTo>
                    <a:lnTo>
                      <a:pt x="47749" y="25679"/>
                    </a:lnTo>
                    <a:lnTo>
                      <a:pt x="47831" y="25843"/>
                    </a:lnTo>
                    <a:lnTo>
                      <a:pt x="47940" y="26089"/>
                    </a:lnTo>
                    <a:lnTo>
                      <a:pt x="48022" y="26254"/>
                    </a:lnTo>
                    <a:lnTo>
                      <a:pt x="48022" y="26254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159" y="26472"/>
                    </a:lnTo>
                    <a:lnTo>
                      <a:pt x="48159" y="26472"/>
                    </a:lnTo>
                    <a:lnTo>
                      <a:pt x="48323" y="26691"/>
                    </a:lnTo>
                    <a:lnTo>
                      <a:pt x="48542" y="26883"/>
                    </a:lnTo>
                    <a:lnTo>
                      <a:pt x="48788" y="27074"/>
                    </a:lnTo>
                    <a:lnTo>
                      <a:pt x="49034" y="27211"/>
                    </a:lnTo>
                    <a:lnTo>
                      <a:pt x="49034" y="27211"/>
                    </a:lnTo>
                    <a:lnTo>
                      <a:pt x="49280" y="27320"/>
                    </a:lnTo>
                    <a:lnTo>
                      <a:pt x="49554" y="27402"/>
                    </a:lnTo>
                    <a:lnTo>
                      <a:pt x="49909" y="27457"/>
                    </a:lnTo>
                    <a:lnTo>
                      <a:pt x="49909" y="27457"/>
                    </a:lnTo>
                    <a:lnTo>
                      <a:pt x="49909" y="27457"/>
                    </a:lnTo>
                    <a:lnTo>
                      <a:pt x="49936" y="27457"/>
                    </a:lnTo>
                    <a:lnTo>
                      <a:pt x="50019" y="27457"/>
                    </a:lnTo>
                    <a:lnTo>
                      <a:pt x="50538" y="27484"/>
                    </a:lnTo>
                    <a:lnTo>
                      <a:pt x="50538" y="27484"/>
                    </a:lnTo>
                    <a:lnTo>
                      <a:pt x="58852" y="28031"/>
                    </a:lnTo>
                    <a:lnTo>
                      <a:pt x="67192" y="28523"/>
                    </a:lnTo>
                    <a:lnTo>
                      <a:pt x="75533" y="28961"/>
                    </a:lnTo>
                    <a:lnTo>
                      <a:pt x="83874" y="29398"/>
                    </a:lnTo>
                    <a:lnTo>
                      <a:pt x="83874" y="29398"/>
                    </a:lnTo>
                    <a:lnTo>
                      <a:pt x="88031" y="29590"/>
                    </a:lnTo>
                    <a:lnTo>
                      <a:pt x="92215" y="29781"/>
                    </a:lnTo>
                    <a:lnTo>
                      <a:pt x="100556" y="30110"/>
                    </a:lnTo>
                    <a:lnTo>
                      <a:pt x="100556" y="30110"/>
                    </a:lnTo>
                    <a:lnTo>
                      <a:pt x="108869" y="30410"/>
                    </a:lnTo>
                    <a:lnTo>
                      <a:pt x="113054" y="30547"/>
                    </a:lnTo>
                    <a:lnTo>
                      <a:pt x="115159" y="30574"/>
                    </a:lnTo>
                    <a:lnTo>
                      <a:pt x="117292" y="30602"/>
                    </a:lnTo>
                    <a:lnTo>
                      <a:pt x="117292" y="30602"/>
                    </a:lnTo>
                    <a:lnTo>
                      <a:pt x="117320" y="30602"/>
                    </a:lnTo>
                    <a:lnTo>
                      <a:pt x="119754" y="30602"/>
                    </a:lnTo>
                    <a:lnTo>
                      <a:pt x="119726" y="28195"/>
                    </a:lnTo>
                    <a:lnTo>
                      <a:pt x="119726" y="28195"/>
                    </a:lnTo>
                    <a:lnTo>
                      <a:pt x="119726" y="27676"/>
                    </a:lnTo>
                    <a:lnTo>
                      <a:pt x="119754" y="27156"/>
                    </a:lnTo>
                    <a:lnTo>
                      <a:pt x="119781" y="26636"/>
                    </a:lnTo>
                    <a:lnTo>
                      <a:pt x="119836" y="26117"/>
                    </a:lnTo>
                    <a:lnTo>
                      <a:pt x="119890" y="25597"/>
                    </a:lnTo>
                    <a:lnTo>
                      <a:pt x="119972" y="25078"/>
                    </a:lnTo>
                    <a:lnTo>
                      <a:pt x="120082" y="24585"/>
                    </a:lnTo>
                    <a:lnTo>
                      <a:pt x="120219" y="24066"/>
                    </a:lnTo>
                    <a:lnTo>
                      <a:pt x="120355" y="23546"/>
                    </a:lnTo>
                    <a:lnTo>
                      <a:pt x="120492" y="23054"/>
                    </a:lnTo>
                    <a:lnTo>
                      <a:pt x="120656" y="22562"/>
                    </a:lnTo>
                    <a:lnTo>
                      <a:pt x="120848" y="22042"/>
                    </a:lnTo>
                    <a:lnTo>
                      <a:pt x="121258" y="21085"/>
                    </a:lnTo>
                    <a:lnTo>
                      <a:pt x="121723" y="20128"/>
                    </a:lnTo>
                    <a:lnTo>
                      <a:pt x="121723" y="20128"/>
                    </a:lnTo>
                    <a:lnTo>
                      <a:pt x="122023" y="19581"/>
                    </a:lnTo>
                    <a:lnTo>
                      <a:pt x="117019" y="19362"/>
                    </a:lnTo>
                    <a:lnTo>
                      <a:pt x="117019" y="19362"/>
                    </a:lnTo>
                    <a:lnTo>
                      <a:pt x="116691" y="20128"/>
                    </a:lnTo>
                    <a:lnTo>
                      <a:pt x="116390" y="20894"/>
                    </a:lnTo>
                    <a:lnTo>
                      <a:pt x="116089" y="21687"/>
                    </a:lnTo>
                    <a:lnTo>
                      <a:pt x="115843" y="22480"/>
                    </a:lnTo>
                    <a:lnTo>
                      <a:pt x="115624" y="23273"/>
                    </a:lnTo>
                    <a:lnTo>
                      <a:pt x="115433" y="24093"/>
                    </a:lnTo>
                    <a:lnTo>
                      <a:pt x="115269" y="24914"/>
                    </a:lnTo>
                    <a:lnTo>
                      <a:pt x="115132" y="25734"/>
                    </a:lnTo>
                    <a:lnTo>
                      <a:pt x="115132" y="25734"/>
                    </a:lnTo>
                    <a:lnTo>
                      <a:pt x="111276" y="25570"/>
                    </a:lnTo>
                    <a:lnTo>
                      <a:pt x="107420" y="25406"/>
                    </a:lnTo>
                    <a:lnTo>
                      <a:pt x="99654" y="25050"/>
                    </a:lnTo>
                    <a:lnTo>
                      <a:pt x="91860" y="24695"/>
                    </a:lnTo>
                    <a:lnTo>
                      <a:pt x="84093" y="24339"/>
                    </a:lnTo>
                    <a:lnTo>
                      <a:pt x="84093" y="24339"/>
                    </a:lnTo>
                    <a:lnTo>
                      <a:pt x="67821" y="23656"/>
                    </a:lnTo>
                    <a:lnTo>
                      <a:pt x="59672" y="23327"/>
                    </a:lnTo>
                    <a:lnTo>
                      <a:pt x="51523" y="23027"/>
                    </a:lnTo>
                    <a:lnTo>
                      <a:pt x="50866" y="21194"/>
                    </a:lnTo>
                    <a:lnTo>
                      <a:pt x="50511" y="20183"/>
                    </a:lnTo>
                    <a:lnTo>
                      <a:pt x="50374" y="19800"/>
                    </a:lnTo>
                    <a:lnTo>
                      <a:pt x="50237" y="19554"/>
                    </a:lnTo>
                    <a:lnTo>
                      <a:pt x="50019" y="19061"/>
                    </a:lnTo>
                    <a:lnTo>
                      <a:pt x="50019" y="19061"/>
                    </a:lnTo>
                    <a:lnTo>
                      <a:pt x="49554" y="18077"/>
                    </a:lnTo>
                    <a:lnTo>
                      <a:pt x="49034" y="17120"/>
                    </a:lnTo>
                    <a:lnTo>
                      <a:pt x="49034" y="17120"/>
                    </a:lnTo>
                    <a:lnTo>
                      <a:pt x="48514" y="16162"/>
                    </a:lnTo>
                    <a:lnTo>
                      <a:pt x="47967" y="15205"/>
                    </a:lnTo>
                    <a:lnTo>
                      <a:pt x="47393" y="14276"/>
                    </a:lnTo>
                    <a:lnTo>
                      <a:pt x="46792" y="13346"/>
                    </a:lnTo>
                    <a:lnTo>
                      <a:pt x="46163" y="12443"/>
                    </a:lnTo>
                    <a:lnTo>
                      <a:pt x="45506" y="11568"/>
                    </a:lnTo>
                    <a:lnTo>
                      <a:pt x="44823" y="10693"/>
                    </a:lnTo>
                    <a:lnTo>
                      <a:pt x="44139" y="9845"/>
                    </a:lnTo>
                    <a:lnTo>
                      <a:pt x="44139" y="9845"/>
                    </a:lnTo>
                    <a:lnTo>
                      <a:pt x="43401" y="9025"/>
                    </a:lnTo>
                    <a:lnTo>
                      <a:pt x="42607" y="8204"/>
                    </a:lnTo>
                    <a:lnTo>
                      <a:pt x="41814" y="7439"/>
                    </a:lnTo>
                    <a:lnTo>
                      <a:pt x="40967" y="6700"/>
                    </a:lnTo>
                    <a:lnTo>
                      <a:pt x="40119" y="5989"/>
                    </a:lnTo>
                    <a:lnTo>
                      <a:pt x="39244" y="5306"/>
                    </a:lnTo>
                    <a:lnTo>
                      <a:pt x="38314" y="4677"/>
                    </a:lnTo>
                    <a:lnTo>
                      <a:pt x="37384" y="4075"/>
                    </a:lnTo>
                    <a:lnTo>
                      <a:pt x="37384" y="4075"/>
                    </a:lnTo>
                    <a:lnTo>
                      <a:pt x="36427" y="3501"/>
                    </a:lnTo>
                    <a:lnTo>
                      <a:pt x="35442" y="2981"/>
                    </a:lnTo>
                    <a:lnTo>
                      <a:pt x="34431" y="2516"/>
                    </a:lnTo>
                    <a:lnTo>
                      <a:pt x="33419" y="2079"/>
                    </a:lnTo>
                    <a:lnTo>
                      <a:pt x="32380" y="1696"/>
                    </a:lnTo>
                    <a:lnTo>
                      <a:pt x="31340" y="1340"/>
                    </a:lnTo>
                    <a:lnTo>
                      <a:pt x="30274" y="1012"/>
                    </a:lnTo>
                    <a:lnTo>
                      <a:pt x="29207" y="739"/>
                    </a:lnTo>
                    <a:lnTo>
                      <a:pt x="29207" y="739"/>
                    </a:lnTo>
                    <a:lnTo>
                      <a:pt x="28442" y="575"/>
                    </a:lnTo>
                    <a:lnTo>
                      <a:pt x="27649" y="411"/>
                    </a:lnTo>
                    <a:lnTo>
                      <a:pt x="26883" y="301"/>
                    </a:lnTo>
                    <a:lnTo>
                      <a:pt x="26090" y="192"/>
                    </a:lnTo>
                    <a:lnTo>
                      <a:pt x="25297" y="110"/>
                    </a:lnTo>
                    <a:lnTo>
                      <a:pt x="24504" y="55"/>
                    </a:lnTo>
                    <a:lnTo>
                      <a:pt x="23738" y="28"/>
                    </a:lnTo>
                    <a:lnTo>
                      <a:pt x="229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54;p23"/>
              <p:cNvSpPr/>
              <p:nvPr/>
            </p:nvSpPr>
            <p:spPr>
              <a:xfrm>
                <a:off x="5920150" y="3531925"/>
                <a:ext cx="255725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3529" extrusionOk="0">
                    <a:moveTo>
                      <a:pt x="3474" y="1"/>
                    </a:moveTo>
                    <a:lnTo>
                      <a:pt x="2544" y="739"/>
                    </a:lnTo>
                    <a:lnTo>
                      <a:pt x="1669" y="1532"/>
                    </a:lnTo>
                    <a:lnTo>
                      <a:pt x="821" y="2353"/>
                    </a:lnTo>
                    <a:lnTo>
                      <a:pt x="1" y="3228"/>
                    </a:lnTo>
                    <a:lnTo>
                      <a:pt x="5853" y="3529"/>
                    </a:lnTo>
                    <a:lnTo>
                      <a:pt x="6427" y="3036"/>
                    </a:lnTo>
                    <a:lnTo>
                      <a:pt x="7330" y="2298"/>
                    </a:lnTo>
                    <a:lnTo>
                      <a:pt x="8287" y="1614"/>
                    </a:lnTo>
                    <a:lnTo>
                      <a:pt x="9244" y="958"/>
                    </a:lnTo>
                    <a:lnTo>
                      <a:pt x="10229" y="356"/>
                    </a:lnTo>
                    <a:lnTo>
                      <a:pt x="34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55;p23"/>
              <p:cNvSpPr/>
              <p:nvPr/>
            </p:nvSpPr>
            <p:spPr>
              <a:xfrm>
                <a:off x="5920150" y="3531925"/>
                <a:ext cx="255725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3529" fill="none" extrusionOk="0">
                    <a:moveTo>
                      <a:pt x="3474" y="1"/>
                    </a:moveTo>
                    <a:lnTo>
                      <a:pt x="3474" y="1"/>
                    </a:lnTo>
                    <a:lnTo>
                      <a:pt x="2544" y="739"/>
                    </a:lnTo>
                    <a:lnTo>
                      <a:pt x="1669" y="1532"/>
                    </a:lnTo>
                    <a:lnTo>
                      <a:pt x="821" y="2353"/>
                    </a:lnTo>
                    <a:lnTo>
                      <a:pt x="1" y="3228"/>
                    </a:lnTo>
                    <a:lnTo>
                      <a:pt x="5853" y="3529"/>
                    </a:lnTo>
                    <a:lnTo>
                      <a:pt x="5853" y="3529"/>
                    </a:lnTo>
                    <a:lnTo>
                      <a:pt x="6427" y="3036"/>
                    </a:lnTo>
                    <a:lnTo>
                      <a:pt x="6427" y="3036"/>
                    </a:lnTo>
                    <a:lnTo>
                      <a:pt x="7330" y="2298"/>
                    </a:lnTo>
                    <a:lnTo>
                      <a:pt x="8287" y="1614"/>
                    </a:lnTo>
                    <a:lnTo>
                      <a:pt x="9244" y="958"/>
                    </a:lnTo>
                    <a:lnTo>
                      <a:pt x="10229" y="356"/>
                    </a:lnTo>
                    <a:lnTo>
                      <a:pt x="347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56;p23"/>
              <p:cNvSpPr/>
              <p:nvPr/>
            </p:nvSpPr>
            <p:spPr>
              <a:xfrm>
                <a:off x="6920375" y="3581150"/>
                <a:ext cx="1374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3693" extrusionOk="0">
                    <a:moveTo>
                      <a:pt x="1" y="1"/>
                    </a:moveTo>
                    <a:lnTo>
                      <a:pt x="493" y="384"/>
                    </a:lnTo>
                    <a:lnTo>
                      <a:pt x="985" y="821"/>
                    </a:lnTo>
                    <a:lnTo>
                      <a:pt x="1477" y="1259"/>
                    </a:lnTo>
                    <a:lnTo>
                      <a:pt x="1942" y="1696"/>
                    </a:lnTo>
                    <a:lnTo>
                      <a:pt x="2407" y="2161"/>
                    </a:lnTo>
                    <a:lnTo>
                      <a:pt x="2845" y="2626"/>
                    </a:lnTo>
                    <a:lnTo>
                      <a:pt x="3282" y="3091"/>
                    </a:lnTo>
                    <a:lnTo>
                      <a:pt x="3693" y="3611"/>
                    </a:lnTo>
                    <a:lnTo>
                      <a:pt x="5497" y="3693"/>
                    </a:lnTo>
                    <a:lnTo>
                      <a:pt x="4896" y="2763"/>
                    </a:lnTo>
                    <a:lnTo>
                      <a:pt x="4240" y="1861"/>
                    </a:lnTo>
                    <a:lnTo>
                      <a:pt x="3556" y="985"/>
                    </a:lnTo>
                    <a:lnTo>
                      <a:pt x="2845" y="1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A8A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57;p23"/>
              <p:cNvSpPr/>
              <p:nvPr/>
            </p:nvSpPr>
            <p:spPr>
              <a:xfrm>
                <a:off x="6920375" y="3581150"/>
                <a:ext cx="1374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369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93" y="384"/>
                    </a:lnTo>
                    <a:lnTo>
                      <a:pt x="985" y="821"/>
                    </a:lnTo>
                    <a:lnTo>
                      <a:pt x="1477" y="1259"/>
                    </a:lnTo>
                    <a:lnTo>
                      <a:pt x="1942" y="1696"/>
                    </a:lnTo>
                    <a:lnTo>
                      <a:pt x="2407" y="2161"/>
                    </a:lnTo>
                    <a:lnTo>
                      <a:pt x="2845" y="2626"/>
                    </a:lnTo>
                    <a:lnTo>
                      <a:pt x="3282" y="3091"/>
                    </a:lnTo>
                    <a:lnTo>
                      <a:pt x="3693" y="3611"/>
                    </a:lnTo>
                    <a:lnTo>
                      <a:pt x="5497" y="3693"/>
                    </a:lnTo>
                    <a:lnTo>
                      <a:pt x="5497" y="3693"/>
                    </a:lnTo>
                    <a:lnTo>
                      <a:pt x="4896" y="2763"/>
                    </a:lnTo>
                    <a:lnTo>
                      <a:pt x="4240" y="1861"/>
                    </a:lnTo>
                    <a:lnTo>
                      <a:pt x="3556" y="985"/>
                    </a:lnTo>
                    <a:lnTo>
                      <a:pt x="2845" y="13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58;p23"/>
              <p:cNvSpPr/>
              <p:nvPr/>
            </p:nvSpPr>
            <p:spPr>
              <a:xfrm>
                <a:off x="368000" y="3209250"/>
                <a:ext cx="704900" cy="1224475"/>
              </a:xfrm>
              <a:custGeom>
                <a:avLst/>
                <a:gdLst/>
                <a:ahLst/>
                <a:cxnLst/>
                <a:rect l="l" t="t" r="r" b="b"/>
                <a:pathLst>
                  <a:path w="28196" h="48979" extrusionOk="0">
                    <a:moveTo>
                      <a:pt x="1" y="0"/>
                    </a:moveTo>
                    <a:lnTo>
                      <a:pt x="1" y="48979"/>
                    </a:lnTo>
                    <a:lnTo>
                      <a:pt x="28196" y="48979"/>
                    </a:lnTo>
                    <a:lnTo>
                      <a:pt x="28196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59;p23"/>
              <p:cNvSpPr/>
              <p:nvPr/>
            </p:nvSpPr>
            <p:spPr>
              <a:xfrm>
                <a:off x="497900" y="3660475"/>
                <a:ext cx="445100" cy="773250"/>
              </a:xfrm>
              <a:custGeom>
                <a:avLst/>
                <a:gdLst/>
                <a:ahLst/>
                <a:cxnLst/>
                <a:rect l="l" t="t" r="r" b="b"/>
                <a:pathLst>
                  <a:path w="17804" h="30930" extrusionOk="0">
                    <a:moveTo>
                      <a:pt x="849" y="0"/>
                    </a:moveTo>
                    <a:lnTo>
                      <a:pt x="685" y="28"/>
                    </a:lnTo>
                    <a:lnTo>
                      <a:pt x="520" y="82"/>
                    </a:lnTo>
                    <a:lnTo>
                      <a:pt x="384" y="164"/>
                    </a:lnTo>
                    <a:lnTo>
                      <a:pt x="247" y="246"/>
                    </a:lnTo>
                    <a:lnTo>
                      <a:pt x="165" y="383"/>
                    </a:lnTo>
                    <a:lnTo>
                      <a:pt x="83" y="520"/>
                    </a:lnTo>
                    <a:lnTo>
                      <a:pt x="28" y="684"/>
                    </a:lnTo>
                    <a:lnTo>
                      <a:pt x="1" y="848"/>
                    </a:lnTo>
                    <a:lnTo>
                      <a:pt x="1" y="30930"/>
                    </a:lnTo>
                    <a:lnTo>
                      <a:pt x="17804" y="30930"/>
                    </a:lnTo>
                    <a:lnTo>
                      <a:pt x="17804" y="848"/>
                    </a:lnTo>
                    <a:lnTo>
                      <a:pt x="17777" y="684"/>
                    </a:lnTo>
                    <a:lnTo>
                      <a:pt x="17722" y="520"/>
                    </a:lnTo>
                    <a:lnTo>
                      <a:pt x="17667" y="383"/>
                    </a:lnTo>
                    <a:lnTo>
                      <a:pt x="17558" y="246"/>
                    </a:lnTo>
                    <a:lnTo>
                      <a:pt x="17421" y="164"/>
                    </a:lnTo>
                    <a:lnTo>
                      <a:pt x="17284" y="82"/>
                    </a:lnTo>
                    <a:lnTo>
                      <a:pt x="17120" y="28"/>
                    </a:lnTo>
                    <a:lnTo>
                      <a:pt x="16956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60;p23"/>
              <p:cNvSpPr/>
              <p:nvPr/>
            </p:nvSpPr>
            <p:spPr>
              <a:xfrm>
                <a:off x="238125" y="1253250"/>
                <a:ext cx="964675" cy="1956025"/>
              </a:xfrm>
              <a:custGeom>
                <a:avLst/>
                <a:gdLst/>
                <a:ahLst/>
                <a:cxnLst/>
                <a:rect l="l" t="t" r="r" b="b"/>
                <a:pathLst>
                  <a:path w="38587" h="78241" extrusionOk="0">
                    <a:moveTo>
                      <a:pt x="574" y="0"/>
                    </a:moveTo>
                    <a:lnTo>
                      <a:pt x="465" y="27"/>
                    </a:lnTo>
                    <a:lnTo>
                      <a:pt x="356" y="55"/>
                    </a:lnTo>
                    <a:lnTo>
                      <a:pt x="246" y="109"/>
                    </a:lnTo>
                    <a:lnTo>
                      <a:pt x="164" y="191"/>
                    </a:lnTo>
                    <a:lnTo>
                      <a:pt x="82" y="273"/>
                    </a:lnTo>
                    <a:lnTo>
                      <a:pt x="55" y="356"/>
                    </a:lnTo>
                    <a:lnTo>
                      <a:pt x="0" y="465"/>
                    </a:lnTo>
                    <a:lnTo>
                      <a:pt x="0" y="602"/>
                    </a:lnTo>
                    <a:lnTo>
                      <a:pt x="0" y="77638"/>
                    </a:lnTo>
                    <a:lnTo>
                      <a:pt x="0" y="77748"/>
                    </a:lnTo>
                    <a:lnTo>
                      <a:pt x="55" y="77857"/>
                    </a:lnTo>
                    <a:lnTo>
                      <a:pt x="82" y="77967"/>
                    </a:lnTo>
                    <a:lnTo>
                      <a:pt x="164" y="78049"/>
                    </a:lnTo>
                    <a:lnTo>
                      <a:pt x="246" y="78131"/>
                    </a:lnTo>
                    <a:lnTo>
                      <a:pt x="356" y="78185"/>
                    </a:lnTo>
                    <a:lnTo>
                      <a:pt x="465" y="78213"/>
                    </a:lnTo>
                    <a:lnTo>
                      <a:pt x="574" y="78240"/>
                    </a:lnTo>
                    <a:lnTo>
                      <a:pt x="38012" y="78240"/>
                    </a:lnTo>
                    <a:lnTo>
                      <a:pt x="38122" y="78213"/>
                    </a:lnTo>
                    <a:lnTo>
                      <a:pt x="38231" y="78185"/>
                    </a:lnTo>
                    <a:lnTo>
                      <a:pt x="38341" y="78131"/>
                    </a:lnTo>
                    <a:lnTo>
                      <a:pt x="38423" y="78049"/>
                    </a:lnTo>
                    <a:lnTo>
                      <a:pt x="38505" y="77967"/>
                    </a:lnTo>
                    <a:lnTo>
                      <a:pt x="38559" y="77857"/>
                    </a:lnTo>
                    <a:lnTo>
                      <a:pt x="38587" y="77748"/>
                    </a:lnTo>
                    <a:lnTo>
                      <a:pt x="38587" y="77638"/>
                    </a:lnTo>
                    <a:lnTo>
                      <a:pt x="38587" y="602"/>
                    </a:lnTo>
                    <a:lnTo>
                      <a:pt x="38587" y="465"/>
                    </a:lnTo>
                    <a:lnTo>
                      <a:pt x="38559" y="356"/>
                    </a:lnTo>
                    <a:lnTo>
                      <a:pt x="38505" y="273"/>
                    </a:lnTo>
                    <a:lnTo>
                      <a:pt x="38423" y="191"/>
                    </a:lnTo>
                    <a:lnTo>
                      <a:pt x="38341" y="109"/>
                    </a:lnTo>
                    <a:lnTo>
                      <a:pt x="38231" y="55"/>
                    </a:lnTo>
                    <a:lnTo>
                      <a:pt x="38122" y="27"/>
                    </a:lnTo>
                    <a:lnTo>
                      <a:pt x="38012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61;p23"/>
              <p:cNvSpPr/>
              <p:nvPr/>
            </p:nvSpPr>
            <p:spPr>
              <a:xfrm>
                <a:off x="560800" y="2793575"/>
                <a:ext cx="320000" cy="319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12799" extrusionOk="0">
                    <a:moveTo>
                      <a:pt x="6072" y="0"/>
                    </a:moveTo>
                    <a:lnTo>
                      <a:pt x="5744" y="27"/>
                    </a:lnTo>
                    <a:lnTo>
                      <a:pt x="5087" y="137"/>
                    </a:lnTo>
                    <a:lnTo>
                      <a:pt x="4486" y="301"/>
                    </a:lnTo>
                    <a:lnTo>
                      <a:pt x="3884" y="520"/>
                    </a:lnTo>
                    <a:lnTo>
                      <a:pt x="3337" y="766"/>
                    </a:lnTo>
                    <a:lnTo>
                      <a:pt x="2818" y="1094"/>
                    </a:lnTo>
                    <a:lnTo>
                      <a:pt x="2325" y="1477"/>
                    </a:lnTo>
                    <a:lnTo>
                      <a:pt x="1860" y="1887"/>
                    </a:lnTo>
                    <a:lnTo>
                      <a:pt x="1450" y="2325"/>
                    </a:lnTo>
                    <a:lnTo>
                      <a:pt x="1095" y="2817"/>
                    </a:lnTo>
                    <a:lnTo>
                      <a:pt x="767" y="3364"/>
                    </a:lnTo>
                    <a:lnTo>
                      <a:pt x="493" y="3911"/>
                    </a:lnTo>
                    <a:lnTo>
                      <a:pt x="274" y="4512"/>
                    </a:lnTo>
                    <a:lnTo>
                      <a:pt x="110" y="5114"/>
                    </a:lnTo>
                    <a:lnTo>
                      <a:pt x="28" y="5743"/>
                    </a:lnTo>
                    <a:lnTo>
                      <a:pt x="1" y="6071"/>
                    </a:lnTo>
                    <a:lnTo>
                      <a:pt x="1" y="6399"/>
                    </a:lnTo>
                    <a:lnTo>
                      <a:pt x="1" y="6727"/>
                    </a:lnTo>
                    <a:lnTo>
                      <a:pt x="28" y="7056"/>
                    </a:lnTo>
                    <a:lnTo>
                      <a:pt x="110" y="7685"/>
                    </a:lnTo>
                    <a:lnTo>
                      <a:pt x="274" y="8314"/>
                    </a:lnTo>
                    <a:lnTo>
                      <a:pt x="493" y="8888"/>
                    </a:lnTo>
                    <a:lnTo>
                      <a:pt x="767" y="9462"/>
                    </a:lnTo>
                    <a:lnTo>
                      <a:pt x="1095" y="9982"/>
                    </a:lnTo>
                    <a:lnTo>
                      <a:pt x="1450" y="10474"/>
                    </a:lnTo>
                    <a:lnTo>
                      <a:pt x="1860" y="10939"/>
                    </a:lnTo>
                    <a:lnTo>
                      <a:pt x="2325" y="11349"/>
                    </a:lnTo>
                    <a:lnTo>
                      <a:pt x="2818" y="11705"/>
                    </a:lnTo>
                    <a:lnTo>
                      <a:pt x="3337" y="12033"/>
                    </a:lnTo>
                    <a:lnTo>
                      <a:pt x="3884" y="12306"/>
                    </a:lnTo>
                    <a:lnTo>
                      <a:pt x="4486" y="12525"/>
                    </a:lnTo>
                    <a:lnTo>
                      <a:pt x="5087" y="12662"/>
                    </a:lnTo>
                    <a:lnTo>
                      <a:pt x="5744" y="12771"/>
                    </a:lnTo>
                    <a:lnTo>
                      <a:pt x="6072" y="12798"/>
                    </a:lnTo>
                    <a:lnTo>
                      <a:pt x="6728" y="12798"/>
                    </a:lnTo>
                    <a:lnTo>
                      <a:pt x="7029" y="12771"/>
                    </a:lnTo>
                    <a:lnTo>
                      <a:pt x="7685" y="12662"/>
                    </a:lnTo>
                    <a:lnTo>
                      <a:pt x="8287" y="12525"/>
                    </a:lnTo>
                    <a:lnTo>
                      <a:pt x="8889" y="12306"/>
                    </a:lnTo>
                    <a:lnTo>
                      <a:pt x="9436" y="12033"/>
                    </a:lnTo>
                    <a:lnTo>
                      <a:pt x="9955" y="11705"/>
                    </a:lnTo>
                    <a:lnTo>
                      <a:pt x="10447" y="11349"/>
                    </a:lnTo>
                    <a:lnTo>
                      <a:pt x="10912" y="10939"/>
                    </a:lnTo>
                    <a:lnTo>
                      <a:pt x="11323" y="10474"/>
                    </a:lnTo>
                    <a:lnTo>
                      <a:pt x="11705" y="9982"/>
                    </a:lnTo>
                    <a:lnTo>
                      <a:pt x="12006" y="9462"/>
                    </a:lnTo>
                    <a:lnTo>
                      <a:pt x="12280" y="8888"/>
                    </a:lnTo>
                    <a:lnTo>
                      <a:pt x="12498" y="8314"/>
                    </a:lnTo>
                    <a:lnTo>
                      <a:pt x="12663" y="7685"/>
                    </a:lnTo>
                    <a:lnTo>
                      <a:pt x="12745" y="7056"/>
                    </a:lnTo>
                    <a:lnTo>
                      <a:pt x="12772" y="6727"/>
                    </a:lnTo>
                    <a:lnTo>
                      <a:pt x="12799" y="6399"/>
                    </a:lnTo>
                    <a:lnTo>
                      <a:pt x="12772" y="6071"/>
                    </a:lnTo>
                    <a:lnTo>
                      <a:pt x="12745" y="5743"/>
                    </a:lnTo>
                    <a:lnTo>
                      <a:pt x="12663" y="5114"/>
                    </a:lnTo>
                    <a:lnTo>
                      <a:pt x="12498" y="4512"/>
                    </a:lnTo>
                    <a:lnTo>
                      <a:pt x="12280" y="3911"/>
                    </a:lnTo>
                    <a:lnTo>
                      <a:pt x="12006" y="3364"/>
                    </a:lnTo>
                    <a:lnTo>
                      <a:pt x="11705" y="2817"/>
                    </a:lnTo>
                    <a:lnTo>
                      <a:pt x="11323" y="2325"/>
                    </a:lnTo>
                    <a:lnTo>
                      <a:pt x="10912" y="1887"/>
                    </a:lnTo>
                    <a:lnTo>
                      <a:pt x="10447" y="1477"/>
                    </a:lnTo>
                    <a:lnTo>
                      <a:pt x="9955" y="1094"/>
                    </a:lnTo>
                    <a:lnTo>
                      <a:pt x="9436" y="766"/>
                    </a:lnTo>
                    <a:lnTo>
                      <a:pt x="8889" y="520"/>
                    </a:lnTo>
                    <a:lnTo>
                      <a:pt x="8287" y="301"/>
                    </a:lnTo>
                    <a:lnTo>
                      <a:pt x="7685" y="137"/>
                    </a:lnTo>
                    <a:lnTo>
                      <a:pt x="7029" y="27"/>
                    </a:lnTo>
                    <a:lnTo>
                      <a:pt x="6728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62;p23"/>
              <p:cNvSpPr/>
              <p:nvPr/>
            </p:nvSpPr>
            <p:spPr>
              <a:xfrm>
                <a:off x="605925" y="2796300"/>
                <a:ext cx="229075" cy="315200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12608" extrusionOk="0">
                    <a:moveTo>
                      <a:pt x="5716" y="0"/>
                    </a:moveTo>
                    <a:lnTo>
                      <a:pt x="1" y="7384"/>
                    </a:lnTo>
                    <a:lnTo>
                      <a:pt x="5005" y="7384"/>
                    </a:lnTo>
                    <a:lnTo>
                      <a:pt x="1505" y="11924"/>
                    </a:lnTo>
                    <a:lnTo>
                      <a:pt x="1997" y="12143"/>
                    </a:lnTo>
                    <a:lnTo>
                      <a:pt x="2489" y="12334"/>
                    </a:lnTo>
                    <a:lnTo>
                      <a:pt x="3009" y="12498"/>
                    </a:lnTo>
                    <a:lnTo>
                      <a:pt x="3556" y="12607"/>
                    </a:lnTo>
                    <a:lnTo>
                      <a:pt x="9162" y="5360"/>
                    </a:lnTo>
                    <a:lnTo>
                      <a:pt x="4158" y="5360"/>
                    </a:lnTo>
                    <a:lnTo>
                      <a:pt x="7740" y="711"/>
                    </a:lnTo>
                    <a:lnTo>
                      <a:pt x="7248" y="493"/>
                    </a:lnTo>
                    <a:lnTo>
                      <a:pt x="6755" y="274"/>
                    </a:lnTo>
                    <a:lnTo>
                      <a:pt x="6263" y="110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63;p23"/>
              <p:cNvSpPr/>
              <p:nvPr/>
            </p:nvSpPr>
            <p:spPr>
              <a:xfrm>
                <a:off x="661300" y="3344600"/>
                <a:ext cx="1183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732" extrusionOk="0">
                    <a:moveTo>
                      <a:pt x="1" y="1"/>
                    </a:moveTo>
                    <a:lnTo>
                      <a:pt x="1" y="4732"/>
                    </a:lnTo>
                    <a:lnTo>
                      <a:pt x="4732" y="4732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64;p23"/>
              <p:cNvSpPr/>
              <p:nvPr/>
            </p:nvSpPr>
            <p:spPr>
              <a:xfrm>
                <a:off x="488350" y="3499800"/>
                <a:ext cx="4649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1150" extrusionOk="0">
                    <a:moveTo>
                      <a:pt x="0" y="1"/>
                    </a:moveTo>
                    <a:lnTo>
                      <a:pt x="0" y="1149"/>
                    </a:lnTo>
                    <a:lnTo>
                      <a:pt x="18596" y="1149"/>
                    </a:lnTo>
                    <a:lnTo>
                      <a:pt x="18596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65;p23"/>
              <p:cNvSpPr/>
              <p:nvPr/>
            </p:nvSpPr>
            <p:spPr>
              <a:xfrm>
                <a:off x="834975" y="3344600"/>
                <a:ext cx="1183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732" extrusionOk="0">
                    <a:moveTo>
                      <a:pt x="0" y="1"/>
                    </a:moveTo>
                    <a:lnTo>
                      <a:pt x="0" y="4732"/>
                    </a:lnTo>
                    <a:lnTo>
                      <a:pt x="4731" y="4732"/>
                    </a:lnTo>
                    <a:lnTo>
                      <a:pt x="4731" y="1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66;p23"/>
              <p:cNvSpPr/>
              <p:nvPr/>
            </p:nvSpPr>
            <p:spPr>
              <a:xfrm>
                <a:off x="488350" y="3344600"/>
                <a:ext cx="1176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732" extrusionOk="0">
                    <a:moveTo>
                      <a:pt x="0" y="1"/>
                    </a:moveTo>
                    <a:lnTo>
                      <a:pt x="0" y="4732"/>
                    </a:lnTo>
                    <a:lnTo>
                      <a:pt x="4704" y="473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67;p23"/>
              <p:cNvSpPr/>
              <p:nvPr/>
            </p:nvSpPr>
            <p:spPr>
              <a:xfrm>
                <a:off x="328350" y="1498675"/>
                <a:ext cx="784200" cy="968800"/>
              </a:xfrm>
              <a:custGeom>
                <a:avLst/>
                <a:gdLst/>
                <a:ahLst/>
                <a:cxnLst/>
                <a:rect l="l" t="t" r="r" b="b"/>
                <a:pathLst>
                  <a:path w="31368" h="38752" extrusionOk="0">
                    <a:moveTo>
                      <a:pt x="1" y="1"/>
                    </a:moveTo>
                    <a:lnTo>
                      <a:pt x="1" y="38751"/>
                    </a:lnTo>
                    <a:lnTo>
                      <a:pt x="31368" y="38751"/>
                    </a:lnTo>
                    <a:lnTo>
                      <a:pt x="31368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68;p23"/>
              <p:cNvSpPr/>
              <p:nvPr/>
            </p:nvSpPr>
            <p:spPr>
              <a:xfrm>
                <a:off x="387850" y="1560900"/>
                <a:ext cx="665225" cy="694625"/>
              </a:xfrm>
              <a:custGeom>
                <a:avLst/>
                <a:gdLst/>
                <a:ahLst/>
                <a:cxnLst/>
                <a:rect l="l" t="t" r="r" b="b"/>
                <a:pathLst>
                  <a:path w="26609" h="27785" extrusionOk="0">
                    <a:moveTo>
                      <a:pt x="0" y="0"/>
                    </a:moveTo>
                    <a:lnTo>
                      <a:pt x="0" y="27785"/>
                    </a:lnTo>
                    <a:lnTo>
                      <a:pt x="26609" y="27785"/>
                    </a:lnTo>
                    <a:lnTo>
                      <a:pt x="26609" y="0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69;p23"/>
              <p:cNvSpPr/>
              <p:nvPr/>
            </p:nvSpPr>
            <p:spPr>
              <a:xfrm>
                <a:off x="661300" y="1321600"/>
                <a:ext cx="1183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732" extrusionOk="0">
                    <a:moveTo>
                      <a:pt x="2134" y="1"/>
                    </a:moveTo>
                    <a:lnTo>
                      <a:pt x="1888" y="55"/>
                    </a:lnTo>
                    <a:lnTo>
                      <a:pt x="1669" y="110"/>
                    </a:lnTo>
                    <a:lnTo>
                      <a:pt x="1450" y="192"/>
                    </a:lnTo>
                    <a:lnTo>
                      <a:pt x="1231" y="274"/>
                    </a:lnTo>
                    <a:lnTo>
                      <a:pt x="1040" y="411"/>
                    </a:lnTo>
                    <a:lnTo>
                      <a:pt x="876" y="548"/>
                    </a:lnTo>
                    <a:lnTo>
                      <a:pt x="712" y="684"/>
                    </a:lnTo>
                    <a:lnTo>
                      <a:pt x="548" y="848"/>
                    </a:lnTo>
                    <a:lnTo>
                      <a:pt x="411" y="1040"/>
                    </a:lnTo>
                    <a:lnTo>
                      <a:pt x="302" y="1231"/>
                    </a:lnTo>
                    <a:lnTo>
                      <a:pt x="192" y="1450"/>
                    </a:lnTo>
                    <a:lnTo>
                      <a:pt x="110" y="1669"/>
                    </a:lnTo>
                    <a:lnTo>
                      <a:pt x="56" y="1888"/>
                    </a:lnTo>
                    <a:lnTo>
                      <a:pt x="28" y="2106"/>
                    </a:lnTo>
                    <a:lnTo>
                      <a:pt x="1" y="2353"/>
                    </a:lnTo>
                    <a:lnTo>
                      <a:pt x="28" y="2599"/>
                    </a:lnTo>
                    <a:lnTo>
                      <a:pt x="56" y="2845"/>
                    </a:lnTo>
                    <a:lnTo>
                      <a:pt x="110" y="3064"/>
                    </a:lnTo>
                    <a:lnTo>
                      <a:pt x="192" y="3282"/>
                    </a:lnTo>
                    <a:lnTo>
                      <a:pt x="302" y="3474"/>
                    </a:lnTo>
                    <a:lnTo>
                      <a:pt x="411" y="3693"/>
                    </a:lnTo>
                    <a:lnTo>
                      <a:pt x="548" y="3857"/>
                    </a:lnTo>
                    <a:lnTo>
                      <a:pt x="712" y="4021"/>
                    </a:lnTo>
                    <a:lnTo>
                      <a:pt x="876" y="4185"/>
                    </a:lnTo>
                    <a:lnTo>
                      <a:pt x="1040" y="4322"/>
                    </a:lnTo>
                    <a:lnTo>
                      <a:pt x="1231" y="4431"/>
                    </a:lnTo>
                    <a:lnTo>
                      <a:pt x="1450" y="4540"/>
                    </a:lnTo>
                    <a:lnTo>
                      <a:pt x="1669" y="4622"/>
                    </a:lnTo>
                    <a:lnTo>
                      <a:pt x="1888" y="4677"/>
                    </a:lnTo>
                    <a:lnTo>
                      <a:pt x="2134" y="4704"/>
                    </a:lnTo>
                    <a:lnTo>
                      <a:pt x="2380" y="4732"/>
                    </a:lnTo>
                    <a:lnTo>
                      <a:pt x="2599" y="4704"/>
                    </a:lnTo>
                    <a:lnTo>
                      <a:pt x="2845" y="4677"/>
                    </a:lnTo>
                    <a:lnTo>
                      <a:pt x="3064" y="4622"/>
                    </a:lnTo>
                    <a:lnTo>
                      <a:pt x="3283" y="4540"/>
                    </a:lnTo>
                    <a:lnTo>
                      <a:pt x="3501" y="4431"/>
                    </a:lnTo>
                    <a:lnTo>
                      <a:pt x="3693" y="4322"/>
                    </a:lnTo>
                    <a:lnTo>
                      <a:pt x="3884" y="4185"/>
                    </a:lnTo>
                    <a:lnTo>
                      <a:pt x="4048" y="4021"/>
                    </a:lnTo>
                    <a:lnTo>
                      <a:pt x="4185" y="3857"/>
                    </a:lnTo>
                    <a:lnTo>
                      <a:pt x="4322" y="3693"/>
                    </a:lnTo>
                    <a:lnTo>
                      <a:pt x="4458" y="3474"/>
                    </a:lnTo>
                    <a:lnTo>
                      <a:pt x="4540" y="3282"/>
                    </a:lnTo>
                    <a:lnTo>
                      <a:pt x="4623" y="3064"/>
                    </a:lnTo>
                    <a:lnTo>
                      <a:pt x="4677" y="2845"/>
                    </a:lnTo>
                    <a:lnTo>
                      <a:pt x="4705" y="2599"/>
                    </a:lnTo>
                    <a:lnTo>
                      <a:pt x="4732" y="2353"/>
                    </a:lnTo>
                    <a:lnTo>
                      <a:pt x="4705" y="2106"/>
                    </a:lnTo>
                    <a:lnTo>
                      <a:pt x="4677" y="1888"/>
                    </a:lnTo>
                    <a:lnTo>
                      <a:pt x="4623" y="1669"/>
                    </a:lnTo>
                    <a:lnTo>
                      <a:pt x="4540" y="1450"/>
                    </a:lnTo>
                    <a:lnTo>
                      <a:pt x="4458" y="1231"/>
                    </a:lnTo>
                    <a:lnTo>
                      <a:pt x="4322" y="1040"/>
                    </a:lnTo>
                    <a:lnTo>
                      <a:pt x="4185" y="848"/>
                    </a:lnTo>
                    <a:lnTo>
                      <a:pt x="4048" y="684"/>
                    </a:lnTo>
                    <a:lnTo>
                      <a:pt x="3884" y="548"/>
                    </a:lnTo>
                    <a:lnTo>
                      <a:pt x="3693" y="411"/>
                    </a:lnTo>
                    <a:lnTo>
                      <a:pt x="3501" y="274"/>
                    </a:lnTo>
                    <a:lnTo>
                      <a:pt x="3283" y="192"/>
                    </a:lnTo>
                    <a:lnTo>
                      <a:pt x="3064" y="110"/>
                    </a:lnTo>
                    <a:lnTo>
                      <a:pt x="2845" y="55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70;p23"/>
              <p:cNvSpPr/>
              <p:nvPr/>
            </p:nvSpPr>
            <p:spPr>
              <a:xfrm>
                <a:off x="677025" y="1337325"/>
                <a:ext cx="8685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474" extrusionOk="0">
                    <a:moveTo>
                      <a:pt x="1560" y="1"/>
                    </a:moveTo>
                    <a:lnTo>
                      <a:pt x="1396" y="28"/>
                    </a:lnTo>
                    <a:lnTo>
                      <a:pt x="1231" y="83"/>
                    </a:lnTo>
                    <a:lnTo>
                      <a:pt x="1067" y="137"/>
                    </a:lnTo>
                    <a:lnTo>
                      <a:pt x="903" y="192"/>
                    </a:lnTo>
                    <a:lnTo>
                      <a:pt x="767" y="302"/>
                    </a:lnTo>
                    <a:lnTo>
                      <a:pt x="520" y="493"/>
                    </a:lnTo>
                    <a:lnTo>
                      <a:pt x="302" y="766"/>
                    </a:lnTo>
                    <a:lnTo>
                      <a:pt x="220" y="903"/>
                    </a:lnTo>
                    <a:lnTo>
                      <a:pt x="138" y="1040"/>
                    </a:lnTo>
                    <a:lnTo>
                      <a:pt x="83" y="1204"/>
                    </a:lnTo>
                    <a:lnTo>
                      <a:pt x="28" y="1368"/>
                    </a:lnTo>
                    <a:lnTo>
                      <a:pt x="1" y="1559"/>
                    </a:lnTo>
                    <a:lnTo>
                      <a:pt x="1" y="1724"/>
                    </a:lnTo>
                    <a:lnTo>
                      <a:pt x="1" y="1915"/>
                    </a:lnTo>
                    <a:lnTo>
                      <a:pt x="28" y="2079"/>
                    </a:lnTo>
                    <a:lnTo>
                      <a:pt x="83" y="2243"/>
                    </a:lnTo>
                    <a:lnTo>
                      <a:pt x="138" y="2407"/>
                    </a:lnTo>
                    <a:lnTo>
                      <a:pt x="220" y="2571"/>
                    </a:lnTo>
                    <a:lnTo>
                      <a:pt x="302" y="2708"/>
                    </a:lnTo>
                    <a:lnTo>
                      <a:pt x="520" y="2954"/>
                    </a:lnTo>
                    <a:lnTo>
                      <a:pt x="767" y="3173"/>
                    </a:lnTo>
                    <a:lnTo>
                      <a:pt x="903" y="3255"/>
                    </a:lnTo>
                    <a:lnTo>
                      <a:pt x="1067" y="3337"/>
                    </a:lnTo>
                    <a:lnTo>
                      <a:pt x="1231" y="3392"/>
                    </a:lnTo>
                    <a:lnTo>
                      <a:pt x="1396" y="3419"/>
                    </a:lnTo>
                    <a:lnTo>
                      <a:pt x="1560" y="3446"/>
                    </a:lnTo>
                    <a:lnTo>
                      <a:pt x="1751" y="3474"/>
                    </a:lnTo>
                    <a:lnTo>
                      <a:pt x="1915" y="3446"/>
                    </a:lnTo>
                    <a:lnTo>
                      <a:pt x="2079" y="3419"/>
                    </a:lnTo>
                    <a:lnTo>
                      <a:pt x="2243" y="3392"/>
                    </a:lnTo>
                    <a:lnTo>
                      <a:pt x="2407" y="3337"/>
                    </a:lnTo>
                    <a:lnTo>
                      <a:pt x="2571" y="3255"/>
                    </a:lnTo>
                    <a:lnTo>
                      <a:pt x="2708" y="3173"/>
                    </a:lnTo>
                    <a:lnTo>
                      <a:pt x="2982" y="2954"/>
                    </a:lnTo>
                    <a:lnTo>
                      <a:pt x="3173" y="2708"/>
                    </a:lnTo>
                    <a:lnTo>
                      <a:pt x="3255" y="2571"/>
                    </a:lnTo>
                    <a:lnTo>
                      <a:pt x="3337" y="2407"/>
                    </a:lnTo>
                    <a:lnTo>
                      <a:pt x="3392" y="2243"/>
                    </a:lnTo>
                    <a:lnTo>
                      <a:pt x="3447" y="2079"/>
                    </a:lnTo>
                    <a:lnTo>
                      <a:pt x="3474" y="1915"/>
                    </a:lnTo>
                    <a:lnTo>
                      <a:pt x="3474" y="1724"/>
                    </a:lnTo>
                    <a:lnTo>
                      <a:pt x="3474" y="1559"/>
                    </a:lnTo>
                    <a:lnTo>
                      <a:pt x="3447" y="1368"/>
                    </a:lnTo>
                    <a:lnTo>
                      <a:pt x="3392" y="1204"/>
                    </a:lnTo>
                    <a:lnTo>
                      <a:pt x="3337" y="1040"/>
                    </a:lnTo>
                    <a:lnTo>
                      <a:pt x="3255" y="903"/>
                    </a:lnTo>
                    <a:lnTo>
                      <a:pt x="3173" y="766"/>
                    </a:lnTo>
                    <a:lnTo>
                      <a:pt x="2982" y="493"/>
                    </a:lnTo>
                    <a:lnTo>
                      <a:pt x="2708" y="302"/>
                    </a:lnTo>
                    <a:lnTo>
                      <a:pt x="2571" y="192"/>
                    </a:lnTo>
                    <a:lnTo>
                      <a:pt x="2407" y="137"/>
                    </a:lnTo>
                    <a:lnTo>
                      <a:pt x="2243" y="83"/>
                    </a:lnTo>
                    <a:lnTo>
                      <a:pt x="2079" y="28"/>
                    </a:lnTo>
                    <a:lnTo>
                      <a:pt x="1915" y="1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71;p23"/>
              <p:cNvSpPr/>
              <p:nvPr/>
            </p:nvSpPr>
            <p:spPr>
              <a:xfrm>
                <a:off x="692750" y="1352375"/>
                <a:ext cx="561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43" extrusionOk="0">
                    <a:moveTo>
                      <a:pt x="1122" y="0"/>
                    </a:moveTo>
                    <a:lnTo>
                      <a:pt x="876" y="28"/>
                    </a:lnTo>
                    <a:lnTo>
                      <a:pt x="685" y="82"/>
                    </a:lnTo>
                    <a:lnTo>
                      <a:pt x="493" y="192"/>
                    </a:lnTo>
                    <a:lnTo>
                      <a:pt x="329" y="328"/>
                    </a:lnTo>
                    <a:lnTo>
                      <a:pt x="192" y="493"/>
                    </a:lnTo>
                    <a:lnTo>
                      <a:pt x="83" y="684"/>
                    </a:lnTo>
                    <a:lnTo>
                      <a:pt x="1" y="903"/>
                    </a:lnTo>
                    <a:lnTo>
                      <a:pt x="1" y="1122"/>
                    </a:lnTo>
                    <a:lnTo>
                      <a:pt x="1" y="1340"/>
                    </a:lnTo>
                    <a:lnTo>
                      <a:pt x="83" y="1559"/>
                    </a:lnTo>
                    <a:lnTo>
                      <a:pt x="192" y="1751"/>
                    </a:lnTo>
                    <a:lnTo>
                      <a:pt x="329" y="1915"/>
                    </a:lnTo>
                    <a:lnTo>
                      <a:pt x="493" y="2051"/>
                    </a:lnTo>
                    <a:lnTo>
                      <a:pt x="685" y="2161"/>
                    </a:lnTo>
                    <a:lnTo>
                      <a:pt x="876" y="2215"/>
                    </a:lnTo>
                    <a:lnTo>
                      <a:pt x="1122" y="2243"/>
                    </a:lnTo>
                    <a:lnTo>
                      <a:pt x="1341" y="2215"/>
                    </a:lnTo>
                    <a:lnTo>
                      <a:pt x="1560" y="2161"/>
                    </a:lnTo>
                    <a:lnTo>
                      <a:pt x="1751" y="2051"/>
                    </a:lnTo>
                    <a:lnTo>
                      <a:pt x="1915" y="1915"/>
                    </a:lnTo>
                    <a:lnTo>
                      <a:pt x="2052" y="1751"/>
                    </a:lnTo>
                    <a:lnTo>
                      <a:pt x="2134" y="1559"/>
                    </a:lnTo>
                    <a:lnTo>
                      <a:pt x="2216" y="1340"/>
                    </a:lnTo>
                    <a:lnTo>
                      <a:pt x="2243" y="1122"/>
                    </a:lnTo>
                    <a:lnTo>
                      <a:pt x="2216" y="903"/>
                    </a:lnTo>
                    <a:lnTo>
                      <a:pt x="2134" y="684"/>
                    </a:lnTo>
                    <a:lnTo>
                      <a:pt x="2052" y="493"/>
                    </a:lnTo>
                    <a:lnTo>
                      <a:pt x="1915" y="328"/>
                    </a:lnTo>
                    <a:lnTo>
                      <a:pt x="1751" y="192"/>
                    </a:lnTo>
                    <a:lnTo>
                      <a:pt x="1560" y="82"/>
                    </a:lnTo>
                    <a:lnTo>
                      <a:pt x="1341" y="28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72;p23"/>
              <p:cNvSpPr/>
              <p:nvPr/>
            </p:nvSpPr>
            <p:spPr>
              <a:xfrm>
                <a:off x="703700" y="1364000"/>
                <a:ext cx="3352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41" extrusionOk="0">
                    <a:moveTo>
                      <a:pt x="547" y="0"/>
                    </a:moveTo>
                    <a:lnTo>
                      <a:pt x="411" y="55"/>
                    </a:lnTo>
                    <a:lnTo>
                      <a:pt x="301" y="110"/>
                    </a:lnTo>
                    <a:lnTo>
                      <a:pt x="192" y="192"/>
                    </a:lnTo>
                    <a:lnTo>
                      <a:pt x="110" y="301"/>
                    </a:lnTo>
                    <a:lnTo>
                      <a:pt x="55" y="410"/>
                    </a:lnTo>
                    <a:lnTo>
                      <a:pt x="28" y="520"/>
                    </a:lnTo>
                    <a:lnTo>
                      <a:pt x="0" y="657"/>
                    </a:lnTo>
                    <a:lnTo>
                      <a:pt x="28" y="793"/>
                    </a:lnTo>
                    <a:lnTo>
                      <a:pt x="55" y="930"/>
                    </a:lnTo>
                    <a:lnTo>
                      <a:pt x="110" y="1039"/>
                    </a:lnTo>
                    <a:lnTo>
                      <a:pt x="192" y="1149"/>
                    </a:lnTo>
                    <a:lnTo>
                      <a:pt x="301" y="1204"/>
                    </a:lnTo>
                    <a:lnTo>
                      <a:pt x="411" y="1286"/>
                    </a:lnTo>
                    <a:lnTo>
                      <a:pt x="547" y="1313"/>
                    </a:lnTo>
                    <a:lnTo>
                      <a:pt x="684" y="1340"/>
                    </a:lnTo>
                    <a:lnTo>
                      <a:pt x="793" y="1313"/>
                    </a:lnTo>
                    <a:lnTo>
                      <a:pt x="930" y="1286"/>
                    </a:lnTo>
                    <a:lnTo>
                      <a:pt x="1040" y="1204"/>
                    </a:lnTo>
                    <a:lnTo>
                      <a:pt x="1149" y="1149"/>
                    </a:lnTo>
                    <a:lnTo>
                      <a:pt x="1231" y="1039"/>
                    </a:lnTo>
                    <a:lnTo>
                      <a:pt x="1286" y="930"/>
                    </a:lnTo>
                    <a:lnTo>
                      <a:pt x="1340" y="793"/>
                    </a:lnTo>
                    <a:lnTo>
                      <a:pt x="1340" y="657"/>
                    </a:lnTo>
                    <a:lnTo>
                      <a:pt x="1340" y="520"/>
                    </a:lnTo>
                    <a:lnTo>
                      <a:pt x="1286" y="410"/>
                    </a:lnTo>
                    <a:lnTo>
                      <a:pt x="1231" y="301"/>
                    </a:lnTo>
                    <a:lnTo>
                      <a:pt x="1149" y="192"/>
                    </a:lnTo>
                    <a:lnTo>
                      <a:pt x="1040" y="110"/>
                    </a:lnTo>
                    <a:lnTo>
                      <a:pt x="930" y="55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73;p23"/>
              <p:cNvSpPr/>
              <p:nvPr/>
            </p:nvSpPr>
            <p:spPr>
              <a:xfrm>
                <a:off x="723525" y="1364000"/>
                <a:ext cx="143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602" extrusionOk="0">
                    <a:moveTo>
                      <a:pt x="274" y="0"/>
                    </a:moveTo>
                    <a:lnTo>
                      <a:pt x="165" y="28"/>
                    </a:lnTo>
                    <a:lnTo>
                      <a:pt x="82" y="82"/>
                    </a:lnTo>
                    <a:lnTo>
                      <a:pt x="0" y="192"/>
                    </a:lnTo>
                    <a:lnTo>
                      <a:pt x="0" y="301"/>
                    </a:lnTo>
                    <a:lnTo>
                      <a:pt x="0" y="410"/>
                    </a:lnTo>
                    <a:lnTo>
                      <a:pt x="82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411" y="575"/>
                    </a:lnTo>
                    <a:lnTo>
                      <a:pt x="493" y="520"/>
                    </a:lnTo>
                    <a:lnTo>
                      <a:pt x="547" y="410"/>
                    </a:lnTo>
                    <a:lnTo>
                      <a:pt x="575" y="301"/>
                    </a:lnTo>
                    <a:lnTo>
                      <a:pt x="547" y="192"/>
                    </a:lnTo>
                    <a:lnTo>
                      <a:pt x="493" y="82"/>
                    </a:lnTo>
                    <a:lnTo>
                      <a:pt x="411" y="28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74;p23"/>
              <p:cNvSpPr/>
              <p:nvPr/>
            </p:nvSpPr>
            <p:spPr>
              <a:xfrm>
                <a:off x="328350" y="1498675"/>
                <a:ext cx="7842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31368" h="2490" extrusionOk="0">
                    <a:moveTo>
                      <a:pt x="1" y="1"/>
                    </a:moveTo>
                    <a:lnTo>
                      <a:pt x="2380" y="2489"/>
                    </a:lnTo>
                    <a:lnTo>
                      <a:pt x="28989" y="2489"/>
                    </a:lnTo>
                    <a:lnTo>
                      <a:pt x="31368" y="1"/>
                    </a:lnTo>
                    <a:close/>
                  </a:path>
                </a:pathLst>
              </a:custGeom>
              <a:solidFill>
                <a:srgbClr val="323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75;p23"/>
              <p:cNvSpPr/>
              <p:nvPr/>
            </p:nvSpPr>
            <p:spPr>
              <a:xfrm>
                <a:off x="328350" y="2255500"/>
                <a:ext cx="784200" cy="211975"/>
              </a:xfrm>
              <a:custGeom>
                <a:avLst/>
                <a:gdLst/>
                <a:ahLst/>
                <a:cxnLst/>
                <a:rect l="l" t="t" r="r" b="b"/>
                <a:pathLst>
                  <a:path w="31368" h="8479" extrusionOk="0">
                    <a:moveTo>
                      <a:pt x="2380" y="1"/>
                    </a:moveTo>
                    <a:lnTo>
                      <a:pt x="1" y="8478"/>
                    </a:lnTo>
                    <a:lnTo>
                      <a:pt x="31368" y="8478"/>
                    </a:lnTo>
                    <a:lnTo>
                      <a:pt x="28989" y="1"/>
                    </a:lnTo>
                    <a:close/>
                  </a:path>
                </a:pathLst>
              </a:custGeom>
              <a:solidFill>
                <a:srgbClr val="323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76;p23"/>
              <p:cNvSpPr/>
              <p:nvPr/>
            </p:nvSpPr>
            <p:spPr>
              <a:xfrm>
                <a:off x="519100" y="2297225"/>
                <a:ext cx="402725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4732" extrusionOk="0">
                    <a:moveTo>
                      <a:pt x="1231" y="0"/>
                    </a:moveTo>
                    <a:lnTo>
                      <a:pt x="1" y="4731"/>
                    </a:lnTo>
                    <a:lnTo>
                      <a:pt x="16108" y="4731"/>
                    </a:lnTo>
                    <a:lnTo>
                      <a:pt x="14877" y="0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77;p23"/>
              <p:cNvSpPr/>
              <p:nvPr/>
            </p:nvSpPr>
            <p:spPr>
              <a:xfrm>
                <a:off x="553975" y="2315000"/>
                <a:ext cx="1648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3337" extrusionOk="0">
                    <a:moveTo>
                      <a:pt x="766" y="0"/>
                    </a:moveTo>
                    <a:lnTo>
                      <a:pt x="0" y="3336"/>
                    </a:lnTo>
                    <a:lnTo>
                      <a:pt x="6591" y="3336"/>
                    </a:lnTo>
                    <a:lnTo>
                      <a:pt x="5825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78;p23"/>
              <p:cNvSpPr/>
              <p:nvPr/>
            </p:nvSpPr>
            <p:spPr>
              <a:xfrm>
                <a:off x="355025" y="2556325"/>
                <a:ext cx="222900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8944" extrusionOk="0">
                    <a:moveTo>
                      <a:pt x="4458" y="1"/>
                    </a:moveTo>
                    <a:lnTo>
                      <a:pt x="3993" y="28"/>
                    </a:lnTo>
                    <a:lnTo>
                      <a:pt x="3555" y="83"/>
                    </a:lnTo>
                    <a:lnTo>
                      <a:pt x="3118" y="192"/>
                    </a:lnTo>
                    <a:lnTo>
                      <a:pt x="2708" y="356"/>
                    </a:lnTo>
                    <a:lnTo>
                      <a:pt x="2325" y="548"/>
                    </a:lnTo>
                    <a:lnTo>
                      <a:pt x="1969" y="766"/>
                    </a:lnTo>
                    <a:lnTo>
                      <a:pt x="1614" y="1012"/>
                    </a:lnTo>
                    <a:lnTo>
                      <a:pt x="1286" y="1313"/>
                    </a:lnTo>
                    <a:lnTo>
                      <a:pt x="1012" y="1614"/>
                    </a:lnTo>
                    <a:lnTo>
                      <a:pt x="766" y="1970"/>
                    </a:lnTo>
                    <a:lnTo>
                      <a:pt x="520" y="2325"/>
                    </a:lnTo>
                    <a:lnTo>
                      <a:pt x="356" y="2735"/>
                    </a:lnTo>
                    <a:lnTo>
                      <a:pt x="192" y="3146"/>
                    </a:lnTo>
                    <a:lnTo>
                      <a:pt x="82" y="3556"/>
                    </a:lnTo>
                    <a:lnTo>
                      <a:pt x="28" y="4021"/>
                    </a:lnTo>
                    <a:lnTo>
                      <a:pt x="0" y="4458"/>
                    </a:lnTo>
                    <a:lnTo>
                      <a:pt x="28" y="4923"/>
                    </a:lnTo>
                    <a:lnTo>
                      <a:pt x="82" y="5361"/>
                    </a:lnTo>
                    <a:lnTo>
                      <a:pt x="192" y="5798"/>
                    </a:lnTo>
                    <a:lnTo>
                      <a:pt x="356" y="6208"/>
                    </a:lnTo>
                    <a:lnTo>
                      <a:pt x="520" y="6591"/>
                    </a:lnTo>
                    <a:lnTo>
                      <a:pt x="766" y="6974"/>
                    </a:lnTo>
                    <a:lnTo>
                      <a:pt x="1012" y="7302"/>
                    </a:lnTo>
                    <a:lnTo>
                      <a:pt x="1286" y="7630"/>
                    </a:lnTo>
                    <a:lnTo>
                      <a:pt x="1614" y="7904"/>
                    </a:lnTo>
                    <a:lnTo>
                      <a:pt x="1969" y="8177"/>
                    </a:lnTo>
                    <a:lnTo>
                      <a:pt x="2325" y="8396"/>
                    </a:lnTo>
                    <a:lnTo>
                      <a:pt x="2708" y="8588"/>
                    </a:lnTo>
                    <a:lnTo>
                      <a:pt x="3118" y="8724"/>
                    </a:lnTo>
                    <a:lnTo>
                      <a:pt x="3555" y="8834"/>
                    </a:lnTo>
                    <a:lnTo>
                      <a:pt x="3993" y="8916"/>
                    </a:lnTo>
                    <a:lnTo>
                      <a:pt x="4458" y="8943"/>
                    </a:lnTo>
                    <a:lnTo>
                      <a:pt x="4923" y="8916"/>
                    </a:lnTo>
                    <a:lnTo>
                      <a:pt x="5360" y="8834"/>
                    </a:lnTo>
                    <a:lnTo>
                      <a:pt x="5771" y="8724"/>
                    </a:lnTo>
                    <a:lnTo>
                      <a:pt x="6181" y="8588"/>
                    </a:lnTo>
                    <a:lnTo>
                      <a:pt x="6591" y="8396"/>
                    </a:lnTo>
                    <a:lnTo>
                      <a:pt x="6947" y="8177"/>
                    </a:lnTo>
                    <a:lnTo>
                      <a:pt x="7302" y="7904"/>
                    </a:lnTo>
                    <a:lnTo>
                      <a:pt x="7603" y="7630"/>
                    </a:lnTo>
                    <a:lnTo>
                      <a:pt x="7904" y="7302"/>
                    </a:lnTo>
                    <a:lnTo>
                      <a:pt x="8150" y="6974"/>
                    </a:lnTo>
                    <a:lnTo>
                      <a:pt x="8396" y="6591"/>
                    </a:lnTo>
                    <a:lnTo>
                      <a:pt x="8560" y="6208"/>
                    </a:lnTo>
                    <a:lnTo>
                      <a:pt x="8724" y="5798"/>
                    </a:lnTo>
                    <a:lnTo>
                      <a:pt x="8833" y="5361"/>
                    </a:lnTo>
                    <a:lnTo>
                      <a:pt x="8888" y="4923"/>
                    </a:lnTo>
                    <a:lnTo>
                      <a:pt x="8916" y="4458"/>
                    </a:lnTo>
                    <a:lnTo>
                      <a:pt x="8888" y="4021"/>
                    </a:lnTo>
                    <a:lnTo>
                      <a:pt x="8833" y="3556"/>
                    </a:lnTo>
                    <a:lnTo>
                      <a:pt x="8724" y="3146"/>
                    </a:lnTo>
                    <a:lnTo>
                      <a:pt x="8560" y="2735"/>
                    </a:lnTo>
                    <a:lnTo>
                      <a:pt x="8396" y="2325"/>
                    </a:lnTo>
                    <a:lnTo>
                      <a:pt x="8150" y="1970"/>
                    </a:lnTo>
                    <a:lnTo>
                      <a:pt x="7904" y="1614"/>
                    </a:lnTo>
                    <a:lnTo>
                      <a:pt x="7603" y="1313"/>
                    </a:lnTo>
                    <a:lnTo>
                      <a:pt x="7302" y="1012"/>
                    </a:lnTo>
                    <a:lnTo>
                      <a:pt x="6947" y="766"/>
                    </a:lnTo>
                    <a:lnTo>
                      <a:pt x="6591" y="548"/>
                    </a:lnTo>
                    <a:lnTo>
                      <a:pt x="6181" y="356"/>
                    </a:lnTo>
                    <a:lnTo>
                      <a:pt x="5771" y="192"/>
                    </a:lnTo>
                    <a:lnTo>
                      <a:pt x="5360" y="83"/>
                    </a:lnTo>
                    <a:lnTo>
                      <a:pt x="4923" y="28"/>
                    </a:lnTo>
                    <a:lnTo>
                      <a:pt x="4458" y="1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79;p23"/>
              <p:cNvSpPr/>
              <p:nvPr/>
            </p:nvSpPr>
            <p:spPr>
              <a:xfrm>
                <a:off x="863000" y="2556325"/>
                <a:ext cx="222900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8944" extrusionOk="0">
                    <a:moveTo>
                      <a:pt x="4458" y="1"/>
                    </a:moveTo>
                    <a:lnTo>
                      <a:pt x="3993" y="28"/>
                    </a:lnTo>
                    <a:lnTo>
                      <a:pt x="3555" y="83"/>
                    </a:lnTo>
                    <a:lnTo>
                      <a:pt x="3145" y="192"/>
                    </a:lnTo>
                    <a:lnTo>
                      <a:pt x="2735" y="356"/>
                    </a:lnTo>
                    <a:lnTo>
                      <a:pt x="2325" y="548"/>
                    </a:lnTo>
                    <a:lnTo>
                      <a:pt x="1969" y="766"/>
                    </a:lnTo>
                    <a:lnTo>
                      <a:pt x="1614" y="1012"/>
                    </a:lnTo>
                    <a:lnTo>
                      <a:pt x="1313" y="1313"/>
                    </a:lnTo>
                    <a:lnTo>
                      <a:pt x="1012" y="1614"/>
                    </a:lnTo>
                    <a:lnTo>
                      <a:pt x="766" y="1970"/>
                    </a:lnTo>
                    <a:lnTo>
                      <a:pt x="547" y="2325"/>
                    </a:lnTo>
                    <a:lnTo>
                      <a:pt x="356" y="2735"/>
                    </a:lnTo>
                    <a:lnTo>
                      <a:pt x="192" y="3146"/>
                    </a:lnTo>
                    <a:lnTo>
                      <a:pt x="82" y="3556"/>
                    </a:lnTo>
                    <a:lnTo>
                      <a:pt x="28" y="4021"/>
                    </a:lnTo>
                    <a:lnTo>
                      <a:pt x="0" y="4458"/>
                    </a:lnTo>
                    <a:lnTo>
                      <a:pt x="28" y="4923"/>
                    </a:lnTo>
                    <a:lnTo>
                      <a:pt x="82" y="5361"/>
                    </a:lnTo>
                    <a:lnTo>
                      <a:pt x="192" y="5798"/>
                    </a:lnTo>
                    <a:lnTo>
                      <a:pt x="356" y="6208"/>
                    </a:lnTo>
                    <a:lnTo>
                      <a:pt x="547" y="6591"/>
                    </a:lnTo>
                    <a:lnTo>
                      <a:pt x="766" y="6974"/>
                    </a:lnTo>
                    <a:lnTo>
                      <a:pt x="1012" y="7302"/>
                    </a:lnTo>
                    <a:lnTo>
                      <a:pt x="1313" y="7630"/>
                    </a:lnTo>
                    <a:lnTo>
                      <a:pt x="1614" y="7904"/>
                    </a:lnTo>
                    <a:lnTo>
                      <a:pt x="1969" y="8177"/>
                    </a:lnTo>
                    <a:lnTo>
                      <a:pt x="2325" y="8396"/>
                    </a:lnTo>
                    <a:lnTo>
                      <a:pt x="2735" y="8588"/>
                    </a:lnTo>
                    <a:lnTo>
                      <a:pt x="3145" y="8724"/>
                    </a:lnTo>
                    <a:lnTo>
                      <a:pt x="3555" y="8834"/>
                    </a:lnTo>
                    <a:lnTo>
                      <a:pt x="3993" y="8916"/>
                    </a:lnTo>
                    <a:lnTo>
                      <a:pt x="4458" y="8943"/>
                    </a:lnTo>
                    <a:lnTo>
                      <a:pt x="4923" y="8916"/>
                    </a:lnTo>
                    <a:lnTo>
                      <a:pt x="5360" y="8834"/>
                    </a:lnTo>
                    <a:lnTo>
                      <a:pt x="5798" y="8724"/>
                    </a:lnTo>
                    <a:lnTo>
                      <a:pt x="6208" y="8588"/>
                    </a:lnTo>
                    <a:lnTo>
                      <a:pt x="6591" y="8396"/>
                    </a:lnTo>
                    <a:lnTo>
                      <a:pt x="6946" y="8177"/>
                    </a:lnTo>
                    <a:lnTo>
                      <a:pt x="7302" y="7904"/>
                    </a:lnTo>
                    <a:lnTo>
                      <a:pt x="7630" y="7630"/>
                    </a:lnTo>
                    <a:lnTo>
                      <a:pt x="7904" y="7302"/>
                    </a:lnTo>
                    <a:lnTo>
                      <a:pt x="8177" y="6974"/>
                    </a:lnTo>
                    <a:lnTo>
                      <a:pt x="8396" y="6591"/>
                    </a:lnTo>
                    <a:lnTo>
                      <a:pt x="8587" y="6208"/>
                    </a:lnTo>
                    <a:lnTo>
                      <a:pt x="8724" y="5798"/>
                    </a:lnTo>
                    <a:lnTo>
                      <a:pt x="8833" y="5361"/>
                    </a:lnTo>
                    <a:lnTo>
                      <a:pt x="8915" y="4923"/>
                    </a:lnTo>
                    <a:lnTo>
                      <a:pt x="8915" y="4458"/>
                    </a:lnTo>
                    <a:lnTo>
                      <a:pt x="8915" y="4021"/>
                    </a:lnTo>
                    <a:lnTo>
                      <a:pt x="8833" y="3556"/>
                    </a:lnTo>
                    <a:lnTo>
                      <a:pt x="8724" y="3146"/>
                    </a:lnTo>
                    <a:lnTo>
                      <a:pt x="8587" y="2735"/>
                    </a:lnTo>
                    <a:lnTo>
                      <a:pt x="8396" y="2325"/>
                    </a:lnTo>
                    <a:lnTo>
                      <a:pt x="8177" y="1970"/>
                    </a:lnTo>
                    <a:lnTo>
                      <a:pt x="7904" y="1614"/>
                    </a:lnTo>
                    <a:lnTo>
                      <a:pt x="7630" y="1313"/>
                    </a:lnTo>
                    <a:lnTo>
                      <a:pt x="7302" y="1012"/>
                    </a:lnTo>
                    <a:lnTo>
                      <a:pt x="6946" y="766"/>
                    </a:lnTo>
                    <a:lnTo>
                      <a:pt x="6591" y="548"/>
                    </a:lnTo>
                    <a:lnTo>
                      <a:pt x="6208" y="356"/>
                    </a:lnTo>
                    <a:lnTo>
                      <a:pt x="5798" y="192"/>
                    </a:lnTo>
                    <a:lnTo>
                      <a:pt x="5360" y="83"/>
                    </a:lnTo>
                    <a:lnTo>
                      <a:pt x="4923" y="28"/>
                    </a:lnTo>
                    <a:lnTo>
                      <a:pt x="4458" y="1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80;p23"/>
              <p:cNvSpPr/>
              <p:nvPr/>
            </p:nvSpPr>
            <p:spPr>
              <a:xfrm>
                <a:off x="741975" y="2308825"/>
                <a:ext cx="355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013" extrusionOk="0">
                    <a:moveTo>
                      <a:pt x="712" y="1"/>
                    </a:moveTo>
                    <a:lnTo>
                      <a:pt x="548" y="28"/>
                    </a:lnTo>
                    <a:lnTo>
                      <a:pt x="438" y="56"/>
                    </a:lnTo>
                    <a:lnTo>
                      <a:pt x="302" y="110"/>
                    </a:lnTo>
                    <a:lnTo>
                      <a:pt x="192" y="165"/>
                    </a:lnTo>
                    <a:lnTo>
                      <a:pt x="110" y="247"/>
                    </a:lnTo>
                    <a:lnTo>
                      <a:pt x="56" y="329"/>
                    </a:lnTo>
                    <a:lnTo>
                      <a:pt x="1" y="411"/>
                    </a:lnTo>
                    <a:lnTo>
                      <a:pt x="1" y="521"/>
                    </a:lnTo>
                    <a:lnTo>
                      <a:pt x="1" y="630"/>
                    </a:lnTo>
                    <a:lnTo>
                      <a:pt x="56" y="712"/>
                    </a:lnTo>
                    <a:lnTo>
                      <a:pt x="110" y="794"/>
                    </a:lnTo>
                    <a:lnTo>
                      <a:pt x="192" y="876"/>
                    </a:lnTo>
                    <a:lnTo>
                      <a:pt x="302" y="931"/>
                    </a:lnTo>
                    <a:lnTo>
                      <a:pt x="438" y="985"/>
                    </a:lnTo>
                    <a:lnTo>
                      <a:pt x="548" y="1013"/>
                    </a:lnTo>
                    <a:lnTo>
                      <a:pt x="849" y="1013"/>
                    </a:lnTo>
                    <a:lnTo>
                      <a:pt x="985" y="985"/>
                    </a:lnTo>
                    <a:lnTo>
                      <a:pt x="1095" y="931"/>
                    </a:lnTo>
                    <a:lnTo>
                      <a:pt x="1204" y="876"/>
                    </a:lnTo>
                    <a:lnTo>
                      <a:pt x="1286" y="794"/>
                    </a:lnTo>
                    <a:lnTo>
                      <a:pt x="1368" y="712"/>
                    </a:lnTo>
                    <a:lnTo>
                      <a:pt x="1396" y="630"/>
                    </a:lnTo>
                    <a:lnTo>
                      <a:pt x="1423" y="521"/>
                    </a:lnTo>
                    <a:lnTo>
                      <a:pt x="1396" y="411"/>
                    </a:lnTo>
                    <a:lnTo>
                      <a:pt x="1368" y="329"/>
                    </a:lnTo>
                    <a:lnTo>
                      <a:pt x="1286" y="247"/>
                    </a:lnTo>
                    <a:lnTo>
                      <a:pt x="1204" y="165"/>
                    </a:lnTo>
                    <a:lnTo>
                      <a:pt x="1095" y="110"/>
                    </a:lnTo>
                    <a:lnTo>
                      <a:pt x="985" y="56"/>
                    </a:lnTo>
                    <a:lnTo>
                      <a:pt x="849" y="28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81;p23"/>
              <p:cNvSpPr/>
              <p:nvPr/>
            </p:nvSpPr>
            <p:spPr>
              <a:xfrm>
                <a:off x="796000" y="2308825"/>
                <a:ext cx="355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013" extrusionOk="0">
                    <a:moveTo>
                      <a:pt x="711" y="1"/>
                    </a:moveTo>
                    <a:lnTo>
                      <a:pt x="575" y="28"/>
                    </a:lnTo>
                    <a:lnTo>
                      <a:pt x="438" y="56"/>
                    </a:lnTo>
                    <a:lnTo>
                      <a:pt x="301" y="110"/>
                    </a:lnTo>
                    <a:lnTo>
                      <a:pt x="219" y="165"/>
                    </a:lnTo>
                    <a:lnTo>
                      <a:pt x="110" y="247"/>
                    </a:lnTo>
                    <a:lnTo>
                      <a:pt x="55" y="329"/>
                    </a:lnTo>
                    <a:lnTo>
                      <a:pt x="0" y="411"/>
                    </a:lnTo>
                    <a:lnTo>
                      <a:pt x="0" y="521"/>
                    </a:lnTo>
                    <a:lnTo>
                      <a:pt x="0" y="630"/>
                    </a:lnTo>
                    <a:lnTo>
                      <a:pt x="55" y="712"/>
                    </a:lnTo>
                    <a:lnTo>
                      <a:pt x="110" y="794"/>
                    </a:lnTo>
                    <a:lnTo>
                      <a:pt x="219" y="876"/>
                    </a:lnTo>
                    <a:lnTo>
                      <a:pt x="301" y="931"/>
                    </a:lnTo>
                    <a:lnTo>
                      <a:pt x="438" y="985"/>
                    </a:lnTo>
                    <a:lnTo>
                      <a:pt x="575" y="1013"/>
                    </a:lnTo>
                    <a:lnTo>
                      <a:pt x="848" y="1013"/>
                    </a:lnTo>
                    <a:lnTo>
                      <a:pt x="985" y="985"/>
                    </a:lnTo>
                    <a:lnTo>
                      <a:pt x="1094" y="931"/>
                    </a:lnTo>
                    <a:lnTo>
                      <a:pt x="1204" y="876"/>
                    </a:lnTo>
                    <a:lnTo>
                      <a:pt x="1286" y="794"/>
                    </a:lnTo>
                    <a:lnTo>
                      <a:pt x="1368" y="712"/>
                    </a:lnTo>
                    <a:lnTo>
                      <a:pt x="1395" y="630"/>
                    </a:lnTo>
                    <a:lnTo>
                      <a:pt x="1422" y="521"/>
                    </a:lnTo>
                    <a:lnTo>
                      <a:pt x="1395" y="411"/>
                    </a:lnTo>
                    <a:lnTo>
                      <a:pt x="1368" y="329"/>
                    </a:lnTo>
                    <a:lnTo>
                      <a:pt x="1286" y="247"/>
                    </a:lnTo>
                    <a:lnTo>
                      <a:pt x="1204" y="165"/>
                    </a:lnTo>
                    <a:lnTo>
                      <a:pt x="1094" y="110"/>
                    </a:lnTo>
                    <a:lnTo>
                      <a:pt x="985" y="56"/>
                    </a:lnTo>
                    <a:lnTo>
                      <a:pt x="848" y="28"/>
                    </a:lnTo>
                    <a:lnTo>
                      <a:pt x="711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82;p23"/>
              <p:cNvSpPr/>
              <p:nvPr/>
            </p:nvSpPr>
            <p:spPr>
              <a:xfrm>
                <a:off x="850000" y="2308825"/>
                <a:ext cx="355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013" extrusionOk="0">
                    <a:moveTo>
                      <a:pt x="712" y="1"/>
                    </a:moveTo>
                    <a:lnTo>
                      <a:pt x="575" y="28"/>
                    </a:lnTo>
                    <a:lnTo>
                      <a:pt x="438" y="56"/>
                    </a:lnTo>
                    <a:lnTo>
                      <a:pt x="329" y="110"/>
                    </a:lnTo>
                    <a:lnTo>
                      <a:pt x="219" y="165"/>
                    </a:lnTo>
                    <a:lnTo>
                      <a:pt x="137" y="247"/>
                    </a:lnTo>
                    <a:lnTo>
                      <a:pt x="55" y="329"/>
                    </a:lnTo>
                    <a:lnTo>
                      <a:pt x="28" y="411"/>
                    </a:lnTo>
                    <a:lnTo>
                      <a:pt x="1" y="521"/>
                    </a:lnTo>
                    <a:lnTo>
                      <a:pt x="28" y="630"/>
                    </a:lnTo>
                    <a:lnTo>
                      <a:pt x="55" y="712"/>
                    </a:lnTo>
                    <a:lnTo>
                      <a:pt x="137" y="794"/>
                    </a:lnTo>
                    <a:lnTo>
                      <a:pt x="219" y="876"/>
                    </a:lnTo>
                    <a:lnTo>
                      <a:pt x="329" y="931"/>
                    </a:lnTo>
                    <a:lnTo>
                      <a:pt x="438" y="985"/>
                    </a:lnTo>
                    <a:lnTo>
                      <a:pt x="575" y="1013"/>
                    </a:lnTo>
                    <a:lnTo>
                      <a:pt x="848" y="1013"/>
                    </a:lnTo>
                    <a:lnTo>
                      <a:pt x="985" y="985"/>
                    </a:lnTo>
                    <a:lnTo>
                      <a:pt x="1122" y="931"/>
                    </a:lnTo>
                    <a:lnTo>
                      <a:pt x="1231" y="876"/>
                    </a:lnTo>
                    <a:lnTo>
                      <a:pt x="1313" y="794"/>
                    </a:lnTo>
                    <a:lnTo>
                      <a:pt x="1368" y="712"/>
                    </a:lnTo>
                    <a:lnTo>
                      <a:pt x="1423" y="630"/>
                    </a:lnTo>
                    <a:lnTo>
                      <a:pt x="1423" y="521"/>
                    </a:lnTo>
                    <a:lnTo>
                      <a:pt x="1423" y="411"/>
                    </a:lnTo>
                    <a:lnTo>
                      <a:pt x="1368" y="329"/>
                    </a:lnTo>
                    <a:lnTo>
                      <a:pt x="1313" y="247"/>
                    </a:lnTo>
                    <a:lnTo>
                      <a:pt x="1231" y="165"/>
                    </a:lnTo>
                    <a:lnTo>
                      <a:pt x="1122" y="110"/>
                    </a:lnTo>
                    <a:lnTo>
                      <a:pt x="985" y="56"/>
                    </a:lnTo>
                    <a:lnTo>
                      <a:pt x="848" y="28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83;p23"/>
              <p:cNvSpPr/>
              <p:nvPr/>
            </p:nvSpPr>
            <p:spPr>
              <a:xfrm>
                <a:off x="511575" y="1637475"/>
                <a:ext cx="417750" cy="2707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10830" extrusionOk="0">
                    <a:moveTo>
                      <a:pt x="10502" y="0"/>
                    </a:moveTo>
                    <a:lnTo>
                      <a:pt x="9846" y="27"/>
                    </a:lnTo>
                    <a:lnTo>
                      <a:pt x="9135" y="82"/>
                    </a:lnTo>
                    <a:lnTo>
                      <a:pt x="8779" y="137"/>
                    </a:lnTo>
                    <a:lnTo>
                      <a:pt x="8424" y="219"/>
                    </a:lnTo>
                    <a:lnTo>
                      <a:pt x="7959" y="356"/>
                    </a:lnTo>
                    <a:lnTo>
                      <a:pt x="7467" y="547"/>
                    </a:lnTo>
                    <a:lnTo>
                      <a:pt x="7029" y="738"/>
                    </a:lnTo>
                    <a:lnTo>
                      <a:pt x="6592" y="957"/>
                    </a:lnTo>
                    <a:lnTo>
                      <a:pt x="6209" y="1176"/>
                    </a:lnTo>
                    <a:lnTo>
                      <a:pt x="5853" y="1395"/>
                    </a:lnTo>
                    <a:lnTo>
                      <a:pt x="5142" y="1887"/>
                    </a:lnTo>
                    <a:lnTo>
                      <a:pt x="4486" y="2407"/>
                    </a:lnTo>
                    <a:lnTo>
                      <a:pt x="3911" y="2954"/>
                    </a:lnTo>
                    <a:lnTo>
                      <a:pt x="3392" y="3473"/>
                    </a:lnTo>
                    <a:lnTo>
                      <a:pt x="2954" y="3993"/>
                    </a:lnTo>
                    <a:lnTo>
                      <a:pt x="2626" y="4430"/>
                    </a:lnTo>
                    <a:lnTo>
                      <a:pt x="2517" y="4649"/>
                    </a:lnTo>
                    <a:lnTo>
                      <a:pt x="2435" y="4813"/>
                    </a:lnTo>
                    <a:lnTo>
                      <a:pt x="2189" y="4841"/>
                    </a:lnTo>
                    <a:lnTo>
                      <a:pt x="1860" y="4923"/>
                    </a:lnTo>
                    <a:lnTo>
                      <a:pt x="1505" y="5059"/>
                    </a:lnTo>
                    <a:lnTo>
                      <a:pt x="1314" y="5169"/>
                    </a:lnTo>
                    <a:lnTo>
                      <a:pt x="1122" y="5278"/>
                    </a:lnTo>
                    <a:lnTo>
                      <a:pt x="931" y="5415"/>
                    </a:lnTo>
                    <a:lnTo>
                      <a:pt x="739" y="5552"/>
                    </a:lnTo>
                    <a:lnTo>
                      <a:pt x="575" y="5716"/>
                    </a:lnTo>
                    <a:lnTo>
                      <a:pt x="411" y="5934"/>
                    </a:lnTo>
                    <a:lnTo>
                      <a:pt x="302" y="6153"/>
                    </a:lnTo>
                    <a:lnTo>
                      <a:pt x="165" y="6399"/>
                    </a:lnTo>
                    <a:lnTo>
                      <a:pt x="83" y="6645"/>
                    </a:lnTo>
                    <a:lnTo>
                      <a:pt x="28" y="6946"/>
                    </a:lnTo>
                    <a:lnTo>
                      <a:pt x="1" y="7274"/>
                    </a:lnTo>
                    <a:lnTo>
                      <a:pt x="1" y="7575"/>
                    </a:lnTo>
                    <a:lnTo>
                      <a:pt x="28" y="8177"/>
                    </a:lnTo>
                    <a:lnTo>
                      <a:pt x="28" y="8232"/>
                    </a:lnTo>
                    <a:lnTo>
                      <a:pt x="28" y="8259"/>
                    </a:lnTo>
                    <a:lnTo>
                      <a:pt x="83" y="8642"/>
                    </a:lnTo>
                    <a:lnTo>
                      <a:pt x="110" y="8806"/>
                    </a:lnTo>
                    <a:lnTo>
                      <a:pt x="110" y="8888"/>
                    </a:lnTo>
                    <a:lnTo>
                      <a:pt x="110" y="8915"/>
                    </a:lnTo>
                    <a:lnTo>
                      <a:pt x="138" y="8970"/>
                    </a:lnTo>
                    <a:lnTo>
                      <a:pt x="138" y="8997"/>
                    </a:lnTo>
                    <a:lnTo>
                      <a:pt x="165" y="9107"/>
                    </a:lnTo>
                    <a:lnTo>
                      <a:pt x="165" y="9189"/>
                    </a:lnTo>
                    <a:lnTo>
                      <a:pt x="192" y="9271"/>
                    </a:lnTo>
                    <a:lnTo>
                      <a:pt x="220" y="9380"/>
                    </a:lnTo>
                    <a:lnTo>
                      <a:pt x="247" y="9462"/>
                    </a:lnTo>
                    <a:lnTo>
                      <a:pt x="247" y="9517"/>
                    </a:lnTo>
                    <a:lnTo>
                      <a:pt x="274" y="9599"/>
                    </a:lnTo>
                    <a:lnTo>
                      <a:pt x="302" y="9654"/>
                    </a:lnTo>
                    <a:lnTo>
                      <a:pt x="329" y="9708"/>
                    </a:lnTo>
                    <a:lnTo>
                      <a:pt x="329" y="9763"/>
                    </a:lnTo>
                    <a:lnTo>
                      <a:pt x="356" y="9790"/>
                    </a:lnTo>
                    <a:lnTo>
                      <a:pt x="356" y="9845"/>
                    </a:lnTo>
                    <a:lnTo>
                      <a:pt x="384" y="9845"/>
                    </a:lnTo>
                    <a:lnTo>
                      <a:pt x="384" y="9900"/>
                    </a:lnTo>
                    <a:lnTo>
                      <a:pt x="548" y="10009"/>
                    </a:lnTo>
                    <a:lnTo>
                      <a:pt x="712" y="10091"/>
                    </a:lnTo>
                    <a:lnTo>
                      <a:pt x="958" y="10119"/>
                    </a:lnTo>
                    <a:lnTo>
                      <a:pt x="1122" y="10119"/>
                    </a:lnTo>
                    <a:lnTo>
                      <a:pt x="1341" y="10091"/>
                    </a:lnTo>
                    <a:lnTo>
                      <a:pt x="1314" y="9982"/>
                    </a:lnTo>
                    <a:lnTo>
                      <a:pt x="1778" y="9954"/>
                    </a:lnTo>
                    <a:lnTo>
                      <a:pt x="1888" y="10119"/>
                    </a:lnTo>
                    <a:lnTo>
                      <a:pt x="1997" y="10310"/>
                    </a:lnTo>
                    <a:lnTo>
                      <a:pt x="2134" y="10447"/>
                    </a:lnTo>
                    <a:lnTo>
                      <a:pt x="2298" y="10583"/>
                    </a:lnTo>
                    <a:lnTo>
                      <a:pt x="2489" y="10693"/>
                    </a:lnTo>
                    <a:lnTo>
                      <a:pt x="2681" y="10747"/>
                    </a:lnTo>
                    <a:lnTo>
                      <a:pt x="2900" y="10802"/>
                    </a:lnTo>
                    <a:lnTo>
                      <a:pt x="3118" y="10830"/>
                    </a:lnTo>
                    <a:lnTo>
                      <a:pt x="3365" y="10802"/>
                    </a:lnTo>
                    <a:lnTo>
                      <a:pt x="3583" y="10747"/>
                    </a:lnTo>
                    <a:lnTo>
                      <a:pt x="3802" y="10665"/>
                    </a:lnTo>
                    <a:lnTo>
                      <a:pt x="3994" y="10529"/>
                    </a:lnTo>
                    <a:lnTo>
                      <a:pt x="4158" y="10365"/>
                    </a:lnTo>
                    <a:lnTo>
                      <a:pt x="4322" y="10201"/>
                    </a:lnTo>
                    <a:lnTo>
                      <a:pt x="4431" y="10009"/>
                    </a:lnTo>
                    <a:lnTo>
                      <a:pt x="4513" y="9790"/>
                    </a:lnTo>
                    <a:lnTo>
                      <a:pt x="4951" y="9763"/>
                    </a:lnTo>
                    <a:lnTo>
                      <a:pt x="4951" y="9763"/>
                    </a:lnTo>
                    <a:lnTo>
                      <a:pt x="4923" y="9927"/>
                    </a:lnTo>
                    <a:lnTo>
                      <a:pt x="8643" y="9818"/>
                    </a:lnTo>
                    <a:lnTo>
                      <a:pt x="10557" y="9763"/>
                    </a:lnTo>
                    <a:lnTo>
                      <a:pt x="12334" y="9736"/>
                    </a:lnTo>
                    <a:lnTo>
                      <a:pt x="12334" y="9626"/>
                    </a:lnTo>
                    <a:lnTo>
                      <a:pt x="12745" y="9599"/>
                    </a:lnTo>
                    <a:lnTo>
                      <a:pt x="12827" y="9872"/>
                    </a:lnTo>
                    <a:lnTo>
                      <a:pt x="12936" y="10091"/>
                    </a:lnTo>
                    <a:lnTo>
                      <a:pt x="13073" y="10310"/>
                    </a:lnTo>
                    <a:lnTo>
                      <a:pt x="13237" y="10474"/>
                    </a:lnTo>
                    <a:lnTo>
                      <a:pt x="13456" y="10611"/>
                    </a:lnTo>
                    <a:lnTo>
                      <a:pt x="13674" y="10720"/>
                    </a:lnTo>
                    <a:lnTo>
                      <a:pt x="13921" y="10802"/>
                    </a:lnTo>
                    <a:lnTo>
                      <a:pt x="14194" y="10830"/>
                    </a:lnTo>
                    <a:lnTo>
                      <a:pt x="14467" y="10802"/>
                    </a:lnTo>
                    <a:lnTo>
                      <a:pt x="14741" y="10720"/>
                    </a:lnTo>
                    <a:lnTo>
                      <a:pt x="14987" y="10583"/>
                    </a:lnTo>
                    <a:lnTo>
                      <a:pt x="15206" y="10392"/>
                    </a:lnTo>
                    <a:lnTo>
                      <a:pt x="15397" y="10173"/>
                    </a:lnTo>
                    <a:lnTo>
                      <a:pt x="15534" y="9927"/>
                    </a:lnTo>
                    <a:lnTo>
                      <a:pt x="15616" y="9681"/>
                    </a:lnTo>
                    <a:lnTo>
                      <a:pt x="15643" y="9380"/>
                    </a:lnTo>
                    <a:lnTo>
                      <a:pt x="15616" y="9161"/>
                    </a:lnTo>
                    <a:lnTo>
                      <a:pt x="15589" y="8970"/>
                    </a:lnTo>
                    <a:lnTo>
                      <a:pt x="15780" y="8833"/>
                    </a:lnTo>
                    <a:lnTo>
                      <a:pt x="15944" y="8696"/>
                    </a:lnTo>
                    <a:lnTo>
                      <a:pt x="16026" y="8915"/>
                    </a:lnTo>
                    <a:lnTo>
                      <a:pt x="16163" y="8669"/>
                    </a:lnTo>
                    <a:lnTo>
                      <a:pt x="16272" y="8478"/>
                    </a:lnTo>
                    <a:lnTo>
                      <a:pt x="16300" y="8423"/>
                    </a:lnTo>
                    <a:lnTo>
                      <a:pt x="16436" y="8095"/>
                    </a:lnTo>
                    <a:lnTo>
                      <a:pt x="16546" y="7739"/>
                    </a:lnTo>
                    <a:lnTo>
                      <a:pt x="16628" y="7356"/>
                    </a:lnTo>
                    <a:lnTo>
                      <a:pt x="16683" y="6974"/>
                    </a:lnTo>
                    <a:lnTo>
                      <a:pt x="16710" y="6755"/>
                    </a:lnTo>
                    <a:lnTo>
                      <a:pt x="16710" y="6481"/>
                    </a:lnTo>
                    <a:lnTo>
                      <a:pt x="16683" y="6317"/>
                    </a:lnTo>
                    <a:lnTo>
                      <a:pt x="16628" y="6153"/>
                    </a:lnTo>
                    <a:lnTo>
                      <a:pt x="16546" y="6044"/>
                    </a:lnTo>
                    <a:lnTo>
                      <a:pt x="16436" y="5962"/>
                    </a:lnTo>
                    <a:lnTo>
                      <a:pt x="16245" y="5880"/>
                    </a:lnTo>
                    <a:lnTo>
                      <a:pt x="16081" y="5825"/>
                    </a:lnTo>
                    <a:lnTo>
                      <a:pt x="15917" y="5798"/>
                    </a:lnTo>
                    <a:lnTo>
                      <a:pt x="15944" y="5552"/>
                    </a:lnTo>
                    <a:lnTo>
                      <a:pt x="16026" y="4895"/>
                    </a:lnTo>
                    <a:lnTo>
                      <a:pt x="16026" y="4485"/>
                    </a:lnTo>
                    <a:lnTo>
                      <a:pt x="16054" y="3993"/>
                    </a:lnTo>
                    <a:lnTo>
                      <a:pt x="16026" y="3473"/>
                    </a:lnTo>
                    <a:lnTo>
                      <a:pt x="15944" y="2954"/>
                    </a:lnTo>
                    <a:lnTo>
                      <a:pt x="15944" y="2899"/>
                    </a:lnTo>
                    <a:lnTo>
                      <a:pt x="15917" y="2735"/>
                    </a:lnTo>
                    <a:lnTo>
                      <a:pt x="15890" y="2680"/>
                    </a:lnTo>
                    <a:lnTo>
                      <a:pt x="15862" y="2543"/>
                    </a:lnTo>
                    <a:lnTo>
                      <a:pt x="15862" y="2461"/>
                    </a:lnTo>
                    <a:lnTo>
                      <a:pt x="15807" y="2352"/>
                    </a:lnTo>
                    <a:lnTo>
                      <a:pt x="15780" y="2270"/>
                    </a:lnTo>
                    <a:lnTo>
                      <a:pt x="15753" y="2133"/>
                    </a:lnTo>
                    <a:lnTo>
                      <a:pt x="15725" y="2051"/>
                    </a:lnTo>
                    <a:lnTo>
                      <a:pt x="15671" y="1942"/>
                    </a:lnTo>
                    <a:lnTo>
                      <a:pt x="15643" y="1860"/>
                    </a:lnTo>
                    <a:lnTo>
                      <a:pt x="15589" y="1750"/>
                    </a:lnTo>
                    <a:lnTo>
                      <a:pt x="15561" y="1668"/>
                    </a:lnTo>
                    <a:lnTo>
                      <a:pt x="15507" y="1586"/>
                    </a:lnTo>
                    <a:lnTo>
                      <a:pt x="15479" y="1504"/>
                    </a:lnTo>
                    <a:lnTo>
                      <a:pt x="15397" y="1395"/>
                    </a:lnTo>
                    <a:lnTo>
                      <a:pt x="15370" y="1340"/>
                    </a:lnTo>
                    <a:lnTo>
                      <a:pt x="15288" y="1231"/>
                    </a:lnTo>
                    <a:lnTo>
                      <a:pt x="15233" y="1176"/>
                    </a:lnTo>
                    <a:lnTo>
                      <a:pt x="15124" y="1039"/>
                    </a:lnTo>
                    <a:lnTo>
                      <a:pt x="15096" y="1039"/>
                    </a:lnTo>
                    <a:lnTo>
                      <a:pt x="15288" y="903"/>
                    </a:lnTo>
                    <a:lnTo>
                      <a:pt x="15425" y="766"/>
                    </a:lnTo>
                    <a:lnTo>
                      <a:pt x="15507" y="602"/>
                    </a:lnTo>
                    <a:lnTo>
                      <a:pt x="15589" y="410"/>
                    </a:lnTo>
                    <a:lnTo>
                      <a:pt x="15589" y="246"/>
                    </a:lnTo>
                    <a:lnTo>
                      <a:pt x="15561" y="109"/>
                    </a:lnTo>
                    <a:lnTo>
                      <a:pt x="15507" y="55"/>
                    </a:lnTo>
                    <a:lnTo>
                      <a:pt x="15452" y="27"/>
                    </a:lnTo>
                    <a:lnTo>
                      <a:pt x="15397" y="0"/>
                    </a:lnTo>
                    <a:lnTo>
                      <a:pt x="15288" y="0"/>
                    </a:lnTo>
                    <a:lnTo>
                      <a:pt x="15096" y="27"/>
                    </a:lnTo>
                    <a:lnTo>
                      <a:pt x="14905" y="82"/>
                    </a:lnTo>
                    <a:lnTo>
                      <a:pt x="14467" y="246"/>
                    </a:lnTo>
                    <a:lnTo>
                      <a:pt x="14139" y="356"/>
                    </a:lnTo>
                    <a:lnTo>
                      <a:pt x="13784" y="410"/>
                    </a:lnTo>
                    <a:lnTo>
                      <a:pt x="13428" y="383"/>
                    </a:lnTo>
                    <a:lnTo>
                      <a:pt x="13100" y="328"/>
                    </a:lnTo>
                    <a:lnTo>
                      <a:pt x="12717" y="246"/>
                    </a:lnTo>
                    <a:lnTo>
                      <a:pt x="12252" y="164"/>
                    </a:lnTo>
                    <a:lnTo>
                      <a:pt x="11733" y="82"/>
                    </a:lnTo>
                    <a:lnTo>
                      <a:pt x="11158" y="27"/>
                    </a:lnTo>
                    <a:lnTo>
                      <a:pt x="10502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84;p23"/>
              <p:cNvSpPr/>
              <p:nvPr/>
            </p:nvSpPr>
            <p:spPr>
              <a:xfrm>
                <a:off x="466450" y="1982725"/>
                <a:ext cx="5080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67" extrusionOk="0">
                    <a:moveTo>
                      <a:pt x="1" y="0"/>
                    </a:moveTo>
                    <a:lnTo>
                      <a:pt x="1" y="1067"/>
                    </a:lnTo>
                    <a:lnTo>
                      <a:pt x="20320" y="1067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85;p23"/>
              <p:cNvSpPr/>
              <p:nvPr/>
            </p:nvSpPr>
            <p:spPr>
              <a:xfrm>
                <a:off x="466450" y="2047000"/>
                <a:ext cx="1566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067" extrusionOk="0">
                    <a:moveTo>
                      <a:pt x="1" y="0"/>
                    </a:moveTo>
                    <a:lnTo>
                      <a:pt x="1" y="1067"/>
                    </a:lnTo>
                    <a:lnTo>
                      <a:pt x="6263" y="1067"/>
                    </a:lnTo>
                    <a:lnTo>
                      <a:pt x="6263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86;p23"/>
              <p:cNvSpPr/>
              <p:nvPr/>
            </p:nvSpPr>
            <p:spPr>
              <a:xfrm>
                <a:off x="466450" y="2107825"/>
                <a:ext cx="2543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1068" extrusionOk="0">
                    <a:moveTo>
                      <a:pt x="1" y="1"/>
                    </a:moveTo>
                    <a:lnTo>
                      <a:pt x="1" y="1067"/>
                    </a:lnTo>
                    <a:lnTo>
                      <a:pt x="10174" y="1067"/>
                    </a:lnTo>
                    <a:lnTo>
                      <a:pt x="1017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87;p23"/>
              <p:cNvSpPr/>
              <p:nvPr/>
            </p:nvSpPr>
            <p:spPr>
              <a:xfrm>
                <a:off x="466450" y="2176875"/>
                <a:ext cx="2543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1041" extrusionOk="0">
                    <a:moveTo>
                      <a:pt x="1" y="1"/>
                    </a:moveTo>
                    <a:lnTo>
                      <a:pt x="1" y="1040"/>
                    </a:lnTo>
                    <a:lnTo>
                      <a:pt x="10174" y="1040"/>
                    </a:lnTo>
                    <a:lnTo>
                      <a:pt x="1017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7" name="Google Shape;988;p23"/>
            <p:cNvCxnSpPr/>
            <p:nvPr/>
          </p:nvCxnSpPr>
          <p:spPr>
            <a:xfrm>
              <a:off x="3425825" y="3870325"/>
              <a:ext cx="526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096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0"/>
          <p:cNvSpPr/>
          <p:nvPr/>
        </p:nvSpPr>
        <p:spPr>
          <a:xfrm>
            <a:off x="552450" y="464790"/>
            <a:ext cx="61207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DNSH – „Ненанасяне на значителни вреди"</a:t>
            </a:r>
            <a:endParaRPr lang="en-US" sz="1800" dirty="0"/>
          </a:p>
        </p:txBody>
      </p:sp>
      <p:sp>
        <p:nvSpPr>
          <p:cNvPr id="15" name="Text 1"/>
          <p:cNvSpPr/>
          <p:nvPr/>
        </p:nvSpPr>
        <p:spPr>
          <a:xfrm>
            <a:off x="558768" y="741015"/>
            <a:ext cx="854964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607D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(ЕС) 2020/852 за таксономията</a:t>
            </a:r>
            <a:endParaRPr lang="en-US" sz="900" dirty="0"/>
          </a:p>
        </p:txBody>
      </p:sp>
      <p:sp>
        <p:nvSpPr>
          <p:cNvPr id="16" name="Text 2"/>
          <p:cNvSpPr/>
          <p:nvPr/>
        </p:nvSpPr>
        <p:spPr>
          <a:xfrm>
            <a:off x="381000" y="1687860"/>
            <a:ext cx="1333500" cy="558105"/>
          </a:xfrm>
          <a:prstGeom prst="roundRect">
            <a:avLst>
              <a:gd name="adj" fmla="val 136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3"/>
          <p:cNvSpPr/>
          <p:nvPr/>
        </p:nvSpPr>
        <p:spPr>
          <a:xfrm>
            <a:off x="464820" y="2030760"/>
            <a:ext cx="116586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buNone/>
            </a:pPr>
            <a:r>
              <a:rPr lang="en-US" sz="675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Смекчаване на климата</a:t>
            </a:r>
            <a:endParaRPr lang="en-US" sz="675" dirty="0"/>
          </a:p>
        </p:txBody>
      </p:sp>
      <p:sp>
        <p:nvSpPr>
          <p:cNvPr id="19" name="Text 4"/>
          <p:cNvSpPr/>
          <p:nvPr/>
        </p:nvSpPr>
        <p:spPr>
          <a:xfrm>
            <a:off x="1790700" y="1687860"/>
            <a:ext cx="1333500" cy="558105"/>
          </a:xfrm>
          <a:prstGeom prst="roundRect">
            <a:avLst>
              <a:gd name="adj" fmla="val 136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5"/>
          <p:cNvSpPr/>
          <p:nvPr/>
        </p:nvSpPr>
        <p:spPr>
          <a:xfrm>
            <a:off x="1874520" y="2030760"/>
            <a:ext cx="116586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buNone/>
            </a:pPr>
            <a:r>
              <a:rPr lang="en-US" sz="675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Адаптиране към климата</a:t>
            </a:r>
            <a:endParaRPr lang="en-US" sz="675" dirty="0"/>
          </a:p>
        </p:txBody>
      </p:sp>
      <p:sp>
        <p:nvSpPr>
          <p:cNvPr id="22" name="Text 6"/>
          <p:cNvSpPr/>
          <p:nvPr/>
        </p:nvSpPr>
        <p:spPr>
          <a:xfrm>
            <a:off x="3200400" y="1687860"/>
            <a:ext cx="1333500" cy="558105"/>
          </a:xfrm>
          <a:prstGeom prst="roundRect">
            <a:avLst>
              <a:gd name="adj" fmla="val 136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3" name="Image 2" descr="/tmp/rasterized-svg-99f697c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1783110"/>
            <a:ext cx="171450" cy="171450"/>
          </a:xfrm>
          <a:prstGeom prst="rect">
            <a:avLst/>
          </a:prstGeom>
        </p:spPr>
      </p:pic>
      <p:sp>
        <p:nvSpPr>
          <p:cNvPr id="24" name="Text 7"/>
          <p:cNvSpPr/>
          <p:nvPr/>
        </p:nvSpPr>
        <p:spPr>
          <a:xfrm>
            <a:off x="3284220" y="2030760"/>
            <a:ext cx="116586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buNone/>
            </a:pPr>
            <a:r>
              <a:rPr lang="en-US" sz="675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Водни ресурси</a:t>
            </a:r>
            <a:endParaRPr lang="en-US" sz="675" dirty="0"/>
          </a:p>
        </p:txBody>
      </p:sp>
      <p:sp>
        <p:nvSpPr>
          <p:cNvPr id="25" name="Text 8"/>
          <p:cNvSpPr/>
          <p:nvPr/>
        </p:nvSpPr>
        <p:spPr>
          <a:xfrm>
            <a:off x="4610100" y="1687860"/>
            <a:ext cx="1333500" cy="558105"/>
          </a:xfrm>
          <a:prstGeom prst="roundRect">
            <a:avLst>
              <a:gd name="adj" fmla="val 136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6" name="Image 3" descr="/tmp/rasterized-svg-91d662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5" y="1783110"/>
            <a:ext cx="171450" cy="171450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4693920" y="2030760"/>
            <a:ext cx="116586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buNone/>
            </a:pPr>
            <a:r>
              <a:rPr lang="en-US" sz="675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Кръгова икономика</a:t>
            </a:r>
            <a:endParaRPr lang="en-US" sz="675" dirty="0"/>
          </a:p>
        </p:txBody>
      </p:sp>
      <p:sp>
        <p:nvSpPr>
          <p:cNvPr id="28" name="Text 10"/>
          <p:cNvSpPr/>
          <p:nvPr/>
        </p:nvSpPr>
        <p:spPr>
          <a:xfrm>
            <a:off x="6019800" y="1687860"/>
            <a:ext cx="1333500" cy="558105"/>
          </a:xfrm>
          <a:prstGeom prst="roundRect">
            <a:avLst>
              <a:gd name="adj" fmla="val 136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9" name="Image 4" descr="/tmp/rasterized-svg-3e64ee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1773585"/>
            <a:ext cx="171450" cy="17145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6103620" y="2030760"/>
            <a:ext cx="116586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buNone/>
            </a:pPr>
            <a:r>
              <a:rPr lang="en-US" sz="675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 замърсяване</a:t>
            </a:r>
            <a:endParaRPr lang="en-US" sz="675" dirty="0"/>
          </a:p>
        </p:txBody>
      </p:sp>
      <p:sp>
        <p:nvSpPr>
          <p:cNvPr id="31" name="Text 12"/>
          <p:cNvSpPr/>
          <p:nvPr/>
        </p:nvSpPr>
        <p:spPr>
          <a:xfrm>
            <a:off x="7429500" y="1687860"/>
            <a:ext cx="1333500" cy="558105"/>
          </a:xfrm>
          <a:prstGeom prst="roundRect">
            <a:avLst>
              <a:gd name="adj" fmla="val 13653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2" name="Image 5" descr="/tmp/rasterized-svg-c669878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525" y="1783110"/>
            <a:ext cx="171450" cy="171450"/>
          </a:xfrm>
          <a:prstGeom prst="rect">
            <a:avLst/>
          </a:prstGeom>
        </p:spPr>
      </p:pic>
      <p:sp>
        <p:nvSpPr>
          <p:cNvPr id="33" name="Text 13"/>
          <p:cNvSpPr/>
          <p:nvPr/>
        </p:nvSpPr>
        <p:spPr>
          <a:xfrm>
            <a:off x="7513320" y="2030760"/>
            <a:ext cx="1165860" cy="119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45"/>
              </a:lnSpc>
              <a:buNone/>
            </a:pPr>
            <a:r>
              <a:rPr lang="en-US" sz="675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</a:t>
            </a:r>
            <a:endParaRPr lang="en-US" sz="675" dirty="0"/>
          </a:p>
        </p:txBody>
      </p:sp>
      <p:sp>
        <p:nvSpPr>
          <p:cNvPr id="34" name="Text 14"/>
          <p:cNvSpPr/>
          <p:nvPr/>
        </p:nvSpPr>
        <p:spPr>
          <a:xfrm>
            <a:off x="381000" y="2379315"/>
            <a:ext cx="4114800" cy="1236315"/>
          </a:xfrm>
          <a:prstGeom prst="roundRect">
            <a:avLst>
              <a:gd name="adj" fmla="val 7704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15"/>
          <p:cNvSpPr/>
          <p:nvPr/>
        </p:nvSpPr>
        <p:spPr>
          <a:xfrm>
            <a:off x="533400" y="2531715"/>
            <a:ext cx="388620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75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 ЗА СЪОТВЕТСТВИЕ</a:t>
            </a:r>
            <a:endParaRPr lang="en-US" sz="900" dirty="0"/>
          </a:p>
        </p:txBody>
      </p:sp>
      <p:sp>
        <p:nvSpPr>
          <p:cNvPr id="36" name="Text 16"/>
          <p:cNvSpPr/>
          <p:nvPr/>
        </p:nvSpPr>
        <p:spPr>
          <a:xfrm>
            <a:off x="533400" y="2786955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 спецификации в ОП с екологични изисквания</a:t>
            </a:r>
            <a:endParaRPr lang="en-US" sz="750" dirty="0"/>
          </a:p>
        </p:txBody>
      </p:sp>
      <p:sp>
        <p:nvSpPr>
          <p:cNvPr id="37" name="Text 17"/>
          <p:cNvSpPr/>
          <p:nvPr/>
        </p:nvSpPr>
        <p:spPr>
          <a:xfrm>
            <a:off x="533400" y="2967930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 маркировка и сертификати за материалите</a:t>
            </a:r>
            <a:endParaRPr lang="en-US" sz="750" dirty="0"/>
          </a:p>
        </p:txBody>
      </p:sp>
      <p:sp>
        <p:nvSpPr>
          <p:cNvPr id="38" name="Text 18"/>
          <p:cNvSpPr/>
          <p:nvPr/>
        </p:nvSpPr>
        <p:spPr>
          <a:xfrm>
            <a:off x="533400" y="3148905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 за управление на отпадъци</a:t>
            </a:r>
            <a:endParaRPr lang="en-US" sz="750" dirty="0"/>
          </a:p>
        </p:txBody>
      </p:sp>
      <p:sp>
        <p:nvSpPr>
          <p:cNvPr id="39" name="Text 19"/>
          <p:cNvSpPr/>
          <p:nvPr/>
        </p:nvSpPr>
        <p:spPr>
          <a:xfrm>
            <a:off x="533400" y="3329880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Доказателства за ограничаване на шума</a:t>
            </a:r>
            <a:endParaRPr lang="en-US" sz="750" dirty="0"/>
          </a:p>
        </p:txBody>
      </p:sp>
      <p:sp>
        <p:nvSpPr>
          <p:cNvPr id="40" name="Text 20"/>
          <p:cNvSpPr/>
          <p:nvPr/>
        </p:nvSpPr>
        <p:spPr>
          <a:xfrm>
            <a:off x="4648200" y="2379315"/>
            <a:ext cx="4114800" cy="1236315"/>
          </a:xfrm>
          <a:prstGeom prst="roundRect">
            <a:avLst>
              <a:gd name="adj" fmla="val 7704"/>
            </a:avLst>
          </a:prstGeom>
          <a:solidFill>
            <a:srgbClr val="FAFA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21"/>
          <p:cNvSpPr/>
          <p:nvPr/>
        </p:nvSpPr>
        <p:spPr>
          <a:xfrm>
            <a:off x="4800600" y="2531715"/>
            <a:ext cx="3886200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750"/>
              </a:spcAft>
              <a:buNone/>
            </a:pPr>
            <a:r>
              <a:rPr lang="en-US" sz="900" b="1" dirty="0">
                <a:solidFill>
                  <a:srgbClr val="388E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МЕРКИ ПО ВРЕМЕ НА СМР</a:t>
            </a:r>
            <a:endParaRPr lang="en-US" sz="900" dirty="0"/>
          </a:p>
        </p:txBody>
      </p:sp>
      <p:sp>
        <p:nvSpPr>
          <p:cNvPr id="42" name="Text 22"/>
          <p:cNvSpPr/>
          <p:nvPr/>
        </p:nvSpPr>
        <p:spPr>
          <a:xfrm>
            <a:off x="4800600" y="2786955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Предотвратяване замърсяване на въздух, вода, почва</a:t>
            </a:r>
            <a:endParaRPr lang="en-US" sz="750" dirty="0"/>
          </a:p>
        </p:txBody>
      </p:sp>
      <p:sp>
        <p:nvSpPr>
          <p:cNvPr id="43" name="Text 23"/>
          <p:cNvSpPr/>
          <p:nvPr/>
        </p:nvSpPr>
        <p:spPr>
          <a:xfrm>
            <a:off x="4800600" y="2967930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Съхраняване на материали на определени места</a:t>
            </a:r>
            <a:endParaRPr lang="en-US" sz="750" dirty="0"/>
          </a:p>
        </p:txBody>
      </p:sp>
      <p:sp>
        <p:nvSpPr>
          <p:cNvPr id="44" name="Text 24"/>
          <p:cNvSpPr/>
          <p:nvPr/>
        </p:nvSpPr>
        <p:spPr>
          <a:xfrm>
            <a:off x="4800600" y="3148905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Aft>
                <a:spcPts val="375"/>
              </a:spcAft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Йерархия при управление на отпадъци</a:t>
            </a:r>
            <a:endParaRPr lang="en-US" sz="750" dirty="0"/>
          </a:p>
        </p:txBody>
      </p:sp>
      <p:sp>
        <p:nvSpPr>
          <p:cNvPr id="45" name="Text 25"/>
          <p:cNvSpPr/>
          <p:nvPr/>
        </p:nvSpPr>
        <p:spPr>
          <a:xfrm>
            <a:off x="4800600" y="3329880"/>
            <a:ext cx="3886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 източниците на шум</a:t>
            </a:r>
            <a:endParaRPr lang="en-US" sz="750" dirty="0"/>
          </a:p>
        </p:txBody>
      </p:sp>
      <p:sp>
        <p:nvSpPr>
          <p:cNvPr id="46" name="Text 26"/>
          <p:cNvSpPr/>
          <p:nvPr/>
        </p:nvSpPr>
        <p:spPr>
          <a:xfrm>
            <a:off x="381000" y="3748980"/>
            <a:ext cx="8382000" cy="457200"/>
          </a:xfrm>
          <a:prstGeom prst="roundRect">
            <a:avLst>
              <a:gd name="adj" fmla="val 16667"/>
            </a:avLst>
          </a:prstGeom>
          <a:solidFill>
            <a:srgbClr val="FFEB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" name="Shape 27"/>
          <p:cNvSpPr/>
          <p:nvPr/>
        </p:nvSpPr>
        <p:spPr>
          <a:xfrm>
            <a:off x="400050" y="3748980"/>
            <a:ext cx="0" cy="457200"/>
          </a:xfrm>
          <a:prstGeom prst="line">
            <a:avLst/>
          </a:prstGeom>
          <a:noFill/>
          <a:ln w="38100">
            <a:solidFill>
              <a:srgbClr val="E57373"/>
            </a:solidFill>
            <a:prstDash val="solid"/>
          </a:ln>
        </p:spPr>
      </p:sp>
      <p:pic>
        <p:nvPicPr>
          <p:cNvPr id="48" name="Image 6" descr="/tmp/rasterized-svg-9b7e3e6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" y="3882330"/>
            <a:ext cx="190500" cy="190500"/>
          </a:xfrm>
          <a:prstGeom prst="rect">
            <a:avLst/>
          </a:prstGeom>
        </p:spPr>
      </p:pic>
      <p:sp>
        <p:nvSpPr>
          <p:cNvPr id="49" name="Text 28"/>
          <p:cNvSpPr/>
          <p:nvPr/>
        </p:nvSpPr>
        <p:spPr>
          <a:xfrm>
            <a:off x="838200" y="3904208"/>
            <a:ext cx="5801520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75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НЕСПАЗВАНЕТО на принципа DNSH е основание за неодобрение на резултатите и НЕПРИЗНАВАНЕ на разходите!</a:t>
            </a:r>
            <a:endParaRPr lang="en-US" sz="75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pic>
        <p:nvPicPr>
          <p:cNvPr id="52" name="Image 0" descr="/tmp/rasterized-svg-7d67659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1740789"/>
            <a:ext cx="190500" cy="190500"/>
          </a:xfrm>
          <a:prstGeom prst="rect">
            <a:avLst/>
          </a:prstGeom>
        </p:spPr>
      </p:pic>
      <p:pic>
        <p:nvPicPr>
          <p:cNvPr id="53" name="Image 0" descr="/tmp/rasterized-svg-a853c84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300" y="1769364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ewable Energy in Vietnam Project Proposal by Slidesgo">
  <a:themeElements>
    <a:clrScheme name="Simple Light">
      <a:dk1>
        <a:srgbClr val="191919"/>
      </a:dk1>
      <a:lt1>
        <a:srgbClr val="FFFFFF"/>
      </a:lt1>
      <a:dk2>
        <a:srgbClr val="697477"/>
      </a:dk2>
      <a:lt2>
        <a:srgbClr val="EEEEEE"/>
      </a:lt2>
      <a:accent1>
        <a:srgbClr val="B9EB7B"/>
      </a:accent1>
      <a:accent2>
        <a:srgbClr val="469127"/>
      </a:accent2>
      <a:accent3>
        <a:srgbClr val="366EE0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1624</Words>
  <Application>Microsoft Office PowerPoint</Application>
  <PresentationFormat>On-screen Show (16:9)</PresentationFormat>
  <Paragraphs>248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Cabin</vt:lpstr>
      <vt:lpstr>Calibri</vt:lpstr>
      <vt:lpstr>Chivo SemiBold</vt:lpstr>
      <vt:lpstr>DM Sans</vt:lpstr>
      <vt:lpstr>PT Sans</vt:lpstr>
      <vt:lpstr>Raleway</vt:lpstr>
      <vt:lpstr>Renewable Energy in Vietnam Project Proposal by Slidesgo</vt:lpstr>
      <vt:lpstr>УКАЗАНИЯ ЗА ИЗПЪЛНЕНИЕ И ОТЧИТАНЕ НА ДОГОВОРИ   по процедура BG-RRP-13.009 „Инсталиране на фотоволтаични системи (ФЕЦ) в съществуващи социални услуги, делегирана от държавата дейност и закупуване на електрически превозни средства, включително свързани зарядни станции за предоставяне на социални услуги"</vt:lpstr>
      <vt:lpstr>Съдържание</vt:lpstr>
      <vt:lpstr>Контрол на обществени поръчки СНД извършва предварителен и последващ контрол по ЗОП</vt:lpstr>
      <vt:lpstr>PowerPoint Presentation</vt:lpstr>
      <vt:lpstr>Финансово-технически отчети (ФТО) Тримесечно отчитане към СНД  </vt:lpstr>
      <vt:lpstr>Отчитане на фотоволтаични системи (ФЕЦ)</vt:lpstr>
      <vt:lpstr>Отчитане на зарядни станции за ЕПС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Въпроси и дискусия  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in Vietnam Project Proposal</dc:title>
  <dc:creator>Miglena Slavova</dc:creator>
  <cp:lastModifiedBy>Danail Rusev</cp:lastModifiedBy>
  <cp:revision>147</cp:revision>
  <dcterms:modified xsi:type="dcterms:W3CDTF">2026-01-16T14:37:58Z</dcterms:modified>
</cp:coreProperties>
</file>